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p:restoredTop sz="94640"/>
  </p:normalViewPr>
  <p:slideViewPr>
    <p:cSldViewPr snapToGrid="0">
      <p:cViewPr varScale="1">
        <p:scale>
          <a:sx n="110" d="100"/>
          <a:sy n="110" d="100"/>
        </p:scale>
        <p:origin x="164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3038475" cy="465137"/>
          </a:xfrm>
          <a:prstGeom prst="rect">
            <a:avLst/>
          </a:prstGeom>
          <a:noFill/>
          <a:ln>
            <a:noFill/>
          </a:ln>
        </p:spPr>
        <p:txBody>
          <a:bodyPr spcFirstLastPara="1" wrap="square" lIns="93175" tIns="46575" rIns="93175" bIns="46575" anchor="t" anchorCtr="0"/>
          <a:lstStyle>
            <a:lvl1pPr marR="0" lvl="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4" name="Shape 4"/>
          <p:cNvSpPr txBox="1">
            <a:spLocks noGrp="1"/>
          </p:cNvSpPr>
          <p:nvPr>
            <p:ph type="dt" idx="10"/>
          </p:nvPr>
        </p:nvSpPr>
        <p:spPr>
          <a:xfrm>
            <a:off x="3970337" y="0"/>
            <a:ext cx="3038475" cy="465137"/>
          </a:xfrm>
          <a:prstGeom prst="rect">
            <a:avLst/>
          </a:prstGeom>
          <a:noFill/>
          <a:ln>
            <a:noFill/>
          </a:ln>
        </p:spPr>
        <p:txBody>
          <a:bodyPr spcFirstLastPara="1" wrap="square" lIns="93175" tIns="46575" rIns="93175" bIns="46575" anchor="t" anchorCtr="0"/>
          <a:lstStyle>
            <a:lvl1pPr marR="0" lvl="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5" name="Shape 5"/>
          <p:cNvSpPr>
            <a:spLocks noGrp="1" noRot="1" noChangeAspect="1"/>
          </p:cNvSpPr>
          <p:nvPr>
            <p:ph type="sldImg" idx="3"/>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Shape 6"/>
          <p:cNvSpPr txBox="1">
            <a:spLocks noGrp="1"/>
          </p:cNvSpPr>
          <p:nvPr>
            <p:ph type="body" idx="1"/>
          </p:nvPr>
        </p:nvSpPr>
        <p:spPr>
          <a:xfrm>
            <a:off x="701675" y="4416425"/>
            <a:ext cx="5607050" cy="4183062"/>
          </a:xfrm>
          <a:prstGeom prst="rect">
            <a:avLst/>
          </a:prstGeom>
          <a:noFill/>
          <a:ln>
            <a:noFill/>
          </a:ln>
        </p:spPr>
        <p:txBody>
          <a:bodyPr spcFirstLastPara="1" wrap="square" lIns="93175" tIns="46575" rIns="93175" bIns="46575" anchor="t" anchorCtr="0"/>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Shape 7"/>
          <p:cNvSpPr txBox="1">
            <a:spLocks noGrp="1"/>
          </p:cNvSpPr>
          <p:nvPr>
            <p:ph type="ftr" idx="11"/>
          </p:nvPr>
        </p:nvSpPr>
        <p:spPr>
          <a:xfrm>
            <a:off x="0" y="8829675"/>
            <a:ext cx="3038475" cy="465137"/>
          </a:xfrm>
          <a:prstGeom prst="rect">
            <a:avLst/>
          </a:prstGeom>
          <a:noFill/>
          <a:ln>
            <a:noFill/>
          </a:ln>
        </p:spPr>
        <p:txBody>
          <a:bodyPr spcFirstLastPara="1" wrap="square" lIns="93175" tIns="46575" rIns="93175" bIns="46575" anchor="b" anchorCtr="0"/>
          <a:lstStyle>
            <a:lvl1pPr marR="0" lvl="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3970337" y="8829675"/>
            <a:ext cx="3038475" cy="465137"/>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a:t>
            </a:fld>
            <a:endParaRPr/>
          </a:p>
        </p:txBody>
      </p:sp>
    </p:spTree>
    <p:extLst>
      <p:ext uri="{BB962C8B-B14F-4D97-AF65-F5344CB8AC3E}">
        <p14:creationId xmlns:p14="http://schemas.microsoft.com/office/powerpoint/2010/main" val="213995632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txBox="1"/>
          <p:nvPr/>
        </p:nvSpPr>
        <p:spPr>
          <a:xfrm>
            <a:off x="3970337" y="8829675"/>
            <a:ext cx="3038475" cy="465137"/>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1</a:t>
            </a:fld>
            <a:endParaRPr/>
          </a:p>
        </p:txBody>
      </p:sp>
      <p:sp>
        <p:nvSpPr>
          <p:cNvPr id="91" name="Shape 91"/>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92" name="Shape 92"/>
          <p:cNvSpPr txBox="1">
            <a:spLocks noGrp="1"/>
          </p:cNvSpPr>
          <p:nvPr>
            <p:ph type="body" idx="1"/>
          </p:nvPr>
        </p:nvSpPr>
        <p:spPr>
          <a:xfrm>
            <a:off x="701675" y="4416425"/>
            <a:ext cx="5607050" cy="4183062"/>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endParaRPr sz="1800" b="0" i="0" u="none" strike="noStrike" cap="none"/>
          </a:p>
        </p:txBody>
      </p:sp>
    </p:spTree>
    <p:extLst>
      <p:ext uri="{BB962C8B-B14F-4D97-AF65-F5344CB8AC3E}">
        <p14:creationId xmlns:p14="http://schemas.microsoft.com/office/powerpoint/2010/main" val="1898847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txBox="1"/>
          <p:nvPr/>
        </p:nvSpPr>
        <p:spPr>
          <a:xfrm>
            <a:off x="3970337" y="8829675"/>
            <a:ext cx="3038475" cy="465137"/>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10</a:t>
            </a:fld>
            <a:endParaRPr/>
          </a:p>
        </p:txBody>
      </p:sp>
      <p:sp>
        <p:nvSpPr>
          <p:cNvPr id="151" name="Shape 151"/>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52" name="Shape 152"/>
          <p:cNvSpPr txBox="1">
            <a:spLocks noGrp="1"/>
          </p:cNvSpPr>
          <p:nvPr>
            <p:ph type="body" idx="1"/>
          </p:nvPr>
        </p:nvSpPr>
        <p:spPr>
          <a:xfrm>
            <a:off x="701675" y="4416425"/>
            <a:ext cx="5607050" cy="4183062"/>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endParaRPr sz="1800" b="0" i="0" u="none" strike="noStrike" cap="none"/>
          </a:p>
        </p:txBody>
      </p:sp>
    </p:spTree>
    <p:extLst>
      <p:ext uri="{BB962C8B-B14F-4D97-AF65-F5344CB8AC3E}">
        <p14:creationId xmlns:p14="http://schemas.microsoft.com/office/powerpoint/2010/main" val="8702024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txBox="1"/>
          <p:nvPr/>
        </p:nvSpPr>
        <p:spPr>
          <a:xfrm>
            <a:off x="3970337" y="8829675"/>
            <a:ext cx="3038475" cy="465137"/>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11</a:t>
            </a:fld>
            <a:endParaRPr/>
          </a:p>
        </p:txBody>
      </p:sp>
      <p:sp>
        <p:nvSpPr>
          <p:cNvPr id="158" name="Shape 158"/>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59" name="Shape 159"/>
          <p:cNvSpPr txBox="1">
            <a:spLocks noGrp="1"/>
          </p:cNvSpPr>
          <p:nvPr>
            <p:ph type="body" idx="1"/>
          </p:nvPr>
        </p:nvSpPr>
        <p:spPr>
          <a:xfrm>
            <a:off x="701675" y="4416425"/>
            <a:ext cx="5607050" cy="4183062"/>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endParaRPr sz="1800" b="0" i="0" u="none" strike="noStrike" cap="none"/>
          </a:p>
        </p:txBody>
      </p:sp>
    </p:spTree>
    <p:extLst>
      <p:ext uri="{BB962C8B-B14F-4D97-AF65-F5344CB8AC3E}">
        <p14:creationId xmlns:p14="http://schemas.microsoft.com/office/powerpoint/2010/main" val="11286553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txBox="1"/>
          <p:nvPr/>
        </p:nvSpPr>
        <p:spPr>
          <a:xfrm>
            <a:off x="3970337" y="8829675"/>
            <a:ext cx="3038475" cy="465137"/>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12</a:t>
            </a:fld>
            <a:endParaRPr/>
          </a:p>
        </p:txBody>
      </p:sp>
      <p:sp>
        <p:nvSpPr>
          <p:cNvPr id="165" name="Shape 165"/>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66" name="Shape 166"/>
          <p:cNvSpPr txBox="1">
            <a:spLocks noGrp="1"/>
          </p:cNvSpPr>
          <p:nvPr>
            <p:ph type="body" idx="1"/>
          </p:nvPr>
        </p:nvSpPr>
        <p:spPr>
          <a:xfrm>
            <a:off x="701675" y="4416425"/>
            <a:ext cx="5607050" cy="4183062"/>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endParaRPr sz="1800" b="0" i="0" u="none" strike="noStrike" cap="none"/>
          </a:p>
        </p:txBody>
      </p:sp>
    </p:spTree>
    <p:extLst>
      <p:ext uri="{BB962C8B-B14F-4D97-AF65-F5344CB8AC3E}">
        <p14:creationId xmlns:p14="http://schemas.microsoft.com/office/powerpoint/2010/main" val="5875983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txBox="1"/>
          <p:nvPr/>
        </p:nvSpPr>
        <p:spPr>
          <a:xfrm>
            <a:off x="3970337" y="8829675"/>
            <a:ext cx="3038475" cy="465137"/>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13</a:t>
            </a:fld>
            <a:endParaRPr/>
          </a:p>
        </p:txBody>
      </p:sp>
      <p:sp>
        <p:nvSpPr>
          <p:cNvPr id="172" name="Shape 172"/>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73" name="Shape 173"/>
          <p:cNvSpPr txBox="1">
            <a:spLocks noGrp="1"/>
          </p:cNvSpPr>
          <p:nvPr>
            <p:ph type="body" idx="1"/>
          </p:nvPr>
        </p:nvSpPr>
        <p:spPr>
          <a:xfrm>
            <a:off x="701675" y="4416425"/>
            <a:ext cx="5607050" cy="4183062"/>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endParaRPr sz="1800" b="0" i="0" u="none" strike="noStrike" cap="none"/>
          </a:p>
        </p:txBody>
      </p:sp>
    </p:spTree>
    <p:extLst>
      <p:ext uri="{BB962C8B-B14F-4D97-AF65-F5344CB8AC3E}">
        <p14:creationId xmlns:p14="http://schemas.microsoft.com/office/powerpoint/2010/main" val="14936962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txBox="1"/>
          <p:nvPr/>
        </p:nvSpPr>
        <p:spPr>
          <a:xfrm>
            <a:off x="3970337" y="8829675"/>
            <a:ext cx="3038475" cy="465137"/>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14</a:t>
            </a:fld>
            <a:endParaRPr/>
          </a:p>
        </p:txBody>
      </p:sp>
      <p:sp>
        <p:nvSpPr>
          <p:cNvPr id="179" name="Shape 179"/>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80" name="Shape 180"/>
          <p:cNvSpPr txBox="1">
            <a:spLocks noGrp="1"/>
          </p:cNvSpPr>
          <p:nvPr>
            <p:ph type="body" idx="1"/>
          </p:nvPr>
        </p:nvSpPr>
        <p:spPr>
          <a:xfrm>
            <a:off x="701675" y="4416425"/>
            <a:ext cx="5607050" cy="4183062"/>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endParaRPr sz="1800" b="0" i="0" u="none" strike="noStrike" cap="none"/>
          </a:p>
        </p:txBody>
      </p:sp>
    </p:spTree>
    <p:extLst>
      <p:ext uri="{BB962C8B-B14F-4D97-AF65-F5344CB8AC3E}">
        <p14:creationId xmlns:p14="http://schemas.microsoft.com/office/powerpoint/2010/main" val="4697798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txBox="1"/>
          <p:nvPr/>
        </p:nvSpPr>
        <p:spPr>
          <a:xfrm>
            <a:off x="3970337" y="8829675"/>
            <a:ext cx="3038475" cy="465137"/>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15</a:t>
            </a:fld>
            <a:endParaRPr/>
          </a:p>
        </p:txBody>
      </p:sp>
      <p:sp>
        <p:nvSpPr>
          <p:cNvPr id="186" name="Shape 186"/>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87" name="Shape 187"/>
          <p:cNvSpPr txBox="1">
            <a:spLocks noGrp="1"/>
          </p:cNvSpPr>
          <p:nvPr>
            <p:ph type="body" idx="1"/>
          </p:nvPr>
        </p:nvSpPr>
        <p:spPr>
          <a:xfrm>
            <a:off x="701675" y="4416425"/>
            <a:ext cx="5607050" cy="4183062"/>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endParaRPr sz="1800" b="0" i="0" u="none" strike="noStrike" cap="none"/>
          </a:p>
        </p:txBody>
      </p:sp>
    </p:spTree>
    <p:extLst>
      <p:ext uri="{BB962C8B-B14F-4D97-AF65-F5344CB8AC3E}">
        <p14:creationId xmlns:p14="http://schemas.microsoft.com/office/powerpoint/2010/main" val="14396828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txBox="1"/>
          <p:nvPr/>
        </p:nvSpPr>
        <p:spPr>
          <a:xfrm>
            <a:off x="3970337" y="8829675"/>
            <a:ext cx="3038475" cy="465137"/>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16</a:t>
            </a:fld>
            <a:endParaRPr/>
          </a:p>
        </p:txBody>
      </p:sp>
      <p:sp>
        <p:nvSpPr>
          <p:cNvPr id="193" name="Shape 193"/>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94" name="Shape 194"/>
          <p:cNvSpPr txBox="1">
            <a:spLocks noGrp="1"/>
          </p:cNvSpPr>
          <p:nvPr>
            <p:ph type="body" idx="1"/>
          </p:nvPr>
        </p:nvSpPr>
        <p:spPr>
          <a:xfrm>
            <a:off x="701675" y="4416425"/>
            <a:ext cx="5607050" cy="4183062"/>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endParaRPr sz="1800" b="0" i="0" u="none" strike="noStrike" cap="none"/>
          </a:p>
        </p:txBody>
      </p:sp>
    </p:spTree>
    <p:extLst>
      <p:ext uri="{BB962C8B-B14F-4D97-AF65-F5344CB8AC3E}">
        <p14:creationId xmlns:p14="http://schemas.microsoft.com/office/powerpoint/2010/main" val="10509722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Shape 199"/>
          <p:cNvSpPr txBox="1"/>
          <p:nvPr/>
        </p:nvSpPr>
        <p:spPr>
          <a:xfrm>
            <a:off x="3970337" y="8829675"/>
            <a:ext cx="3038475" cy="465137"/>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17</a:t>
            </a:fld>
            <a:endParaRPr/>
          </a:p>
        </p:txBody>
      </p:sp>
      <p:sp>
        <p:nvSpPr>
          <p:cNvPr id="200" name="Shape 200"/>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01" name="Shape 201"/>
          <p:cNvSpPr txBox="1">
            <a:spLocks noGrp="1"/>
          </p:cNvSpPr>
          <p:nvPr>
            <p:ph type="body" idx="1"/>
          </p:nvPr>
        </p:nvSpPr>
        <p:spPr>
          <a:xfrm>
            <a:off x="701675" y="4416425"/>
            <a:ext cx="5607050" cy="4183062"/>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endParaRPr sz="1800" b="0" i="0" u="none" strike="noStrike" cap="none"/>
          </a:p>
        </p:txBody>
      </p:sp>
    </p:spTree>
    <p:extLst>
      <p:ext uri="{BB962C8B-B14F-4D97-AF65-F5344CB8AC3E}">
        <p14:creationId xmlns:p14="http://schemas.microsoft.com/office/powerpoint/2010/main" val="6370881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txBox="1"/>
          <p:nvPr/>
        </p:nvSpPr>
        <p:spPr>
          <a:xfrm>
            <a:off x="3970337" y="8829675"/>
            <a:ext cx="3038475" cy="465137"/>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18</a:t>
            </a:fld>
            <a:endParaRPr/>
          </a:p>
        </p:txBody>
      </p:sp>
      <p:sp>
        <p:nvSpPr>
          <p:cNvPr id="207" name="Shape 207"/>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08" name="Shape 208"/>
          <p:cNvSpPr txBox="1">
            <a:spLocks noGrp="1"/>
          </p:cNvSpPr>
          <p:nvPr>
            <p:ph type="body" idx="1"/>
          </p:nvPr>
        </p:nvSpPr>
        <p:spPr>
          <a:xfrm>
            <a:off x="701675" y="4416425"/>
            <a:ext cx="5607050" cy="4183062"/>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endParaRPr sz="1800" b="0" i="0" u="none" strike="noStrike" cap="none"/>
          </a:p>
        </p:txBody>
      </p:sp>
    </p:spTree>
    <p:extLst>
      <p:ext uri="{BB962C8B-B14F-4D97-AF65-F5344CB8AC3E}">
        <p14:creationId xmlns:p14="http://schemas.microsoft.com/office/powerpoint/2010/main" val="1872075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txBox="1"/>
          <p:nvPr/>
        </p:nvSpPr>
        <p:spPr>
          <a:xfrm>
            <a:off x="3970337" y="8829675"/>
            <a:ext cx="3038475" cy="465137"/>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19</a:t>
            </a:fld>
            <a:endParaRPr/>
          </a:p>
        </p:txBody>
      </p:sp>
      <p:sp>
        <p:nvSpPr>
          <p:cNvPr id="214" name="Shape 214"/>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15" name="Shape 215"/>
          <p:cNvSpPr txBox="1">
            <a:spLocks noGrp="1"/>
          </p:cNvSpPr>
          <p:nvPr>
            <p:ph type="body" idx="1"/>
          </p:nvPr>
        </p:nvSpPr>
        <p:spPr>
          <a:xfrm>
            <a:off x="701675" y="4416425"/>
            <a:ext cx="5607050" cy="4183062"/>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endParaRPr sz="1800" b="0" i="0" u="none" strike="noStrike" cap="none"/>
          </a:p>
        </p:txBody>
      </p:sp>
    </p:spTree>
    <p:extLst>
      <p:ext uri="{BB962C8B-B14F-4D97-AF65-F5344CB8AC3E}">
        <p14:creationId xmlns:p14="http://schemas.microsoft.com/office/powerpoint/2010/main" val="333985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spcBef>
                <a:spcPts val="0"/>
              </a:spcBef>
              <a:spcAft>
                <a:spcPts val="0"/>
              </a:spcAft>
              <a:buNone/>
            </a:pPr>
            <a:endParaRPr/>
          </a:p>
        </p:txBody>
      </p:sp>
      <p:sp>
        <p:nvSpPr>
          <p:cNvPr id="98" name="Shape 98"/>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1257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Shape 220"/>
          <p:cNvSpPr txBox="1"/>
          <p:nvPr/>
        </p:nvSpPr>
        <p:spPr>
          <a:xfrm>
            <a:off x="3970337" y="8829675"/>
            <a:ext cx="3038475" cy="465137"/>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20</a:t>
            </a:fld>
            <a:endParaRPr/>
          </a:p>
        </p:txBody>
      </p:sp>
      <p:sp>
        <p:nvSpPr>
          <p:cNvPr id="221" name="Shape 221"/>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22" name="Shape 222"/>
          <p:cNvSpPr txBox="1">
            <a:spLocks noGrp="1"/>
          </p:cNvSpPr>
          <p:nvPr>
            <p:ph type="body" idx="1"/>
          </p:nvPr>
        </p:nvSpPr>
        <p:spPr>
          <a:xfrm>
            <a:off x="701675" y="4416425"/>
            <a:ext cx="5607050" cy="4183062"/>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endParaRPr sz="1800" b="0" i="0" u="none" strike="noStrike" cap="none"/>
          </a:p>
        </p:txBody>
      </p:sp>
    </p:spTree>
    <p:extLst>
      <p:ext uri="{BB962C8B-B14F-4D97-AF65-F5344CB8AC3E}">
        <p14:creationId xmlns:p14="http://schemas.microsoft.com/office/powerpoint/2010/main" val="19160498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txBox="1"/>
          <p:nvPr/>
        </p:nvSpPr>
        <p:spPr>
          <a:xfrm>
            <a:off x="3970337" y="8829675"/>
            <a:ext cx="3038475" cy="465137"/>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21</a:t>
            </a:fld>
            <a:endParaRPr/>
          </a:p>
        </p:txBody>
      </p:sp>
      <p:sp>
        <p:nvSpPr>
          <p:cNvPr id="228" name="Shape 228"/>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29" name="Shape 229"/>
          <p:cNvSpPr txBox="1">
            <a:spLocks noGrp="1"/>
          </p:cNvSpPr>
          <p:nvPr>
            <p:ph type="body" idx="1"/>
          </p:nvPr>
        </p:nvSpPr>
        <p:spPr>
          <a:xfrm>
            <a:off x="701675" y="4416425"/>
            <a:ext cx="5607050" cy="4183062"/>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endParaRPr sz="1800" b="0" i="0" u="none" strike="noStrike" cap="none"/>
          </a:p>
        </p:txBody>
      </p:sp>
    </p:spTree>
    <p:extLst>
      <p:ext uri="{BB962C8B-B14F-4D97-AF65-F5344CB8AC3E}">
        <p14:creationId xmlns:p14="http://schemas.microsoft.com/office/powerpoint/2010/main" val="15323741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Shape 234"/>
          <p:cNvSpPr txBox="1"/>
          <p:nvPr/>
        </p:nvSpPr>
        <p:spPr>
          <a:xfrm>
            <a:off x="3970337" y="8829675"/>
            <a:ext cx="3038475" cy="465137"/>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22</a:t>
            </a:fld>
            <a:endParaRPr/>
          </a:p>
        </p:txBody>
      </p:sp>
      <p:sp>
        <p:nvSpPr>
          <p:cNvPr id="235" name="Shape 235"/>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36" name="Shape 236"/>
          <p:cNvSpPr txBox="1">
            <a:spLocks noGrp="1"/>
          </p:cNvSpPr>
          <p:nvPr>
            <p:ph type="body" idx="1"/>
          </p:nvPr>
        </p:nvSpPr>
        <p:spPr>
          <a:xfrm>
            <a:off x="701675" y="4416425"/>
            <a:ext cx="5607050" cy="4183062"/>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endParaRPr sz="1800" b="0" i="0" u="none" strike="noStrike" cap="none"/>
          </a:p>
        </p:txBody>
      </p:sp>
    </p:spTree>
    <p:extLst>
      <p:ext uri="{BB962C8B-B14F-4D97-AF65-F5344CB8AC3E}">
        <p14:creationId xmlns:p14="http://schemas.microsoft.com/office/powerpoint/2010/main" val="19878559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Shape 241"/>
          <p:cNvSpPr txBox="1"/>
          <p:nvPr/>
        </p:nvSpPr>
        <p:spPr>
          <a:xfrm>
            <a:off x="3970337" y="8829675"/>
            <a:ext cx="3038475" cy="465137"/>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23</a:t>
            </a:fld>
            <a:endParaRPr/>
          </a:p>
        </p:txBody>
      </p:sp>
      <p:sp>
        <p:nvSpPr>
          <p:cNvPr id="242" name="Shape 242"/>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43" name="Shape 243"/>
          <p:cNvSpPr txBox="1">
            <a:spLocks noGrp="1"/>
          </p:cNvSpPr>
          <p:nvPr>
            <p:ph type="body" idx="1"/>
          </p:nvPr>
        </p:nvSpPr>
        <p:spPr>
          <a:xfrm>
            <a:off x="701675" y="4416425"/>
            <a:ext cx="5607050" cy="4183062"/>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endParaRPr sz="1800" b="0" i="0" u="none" strike="noStrike" cap="none"/>
          </a:p>
        </p:txBody>
      </p:sp>
    </p:spTree>
    <p:extLst>
      <p:ext uri="{BB962C8B-B14F-4D97-AF65-F5344CB8AC3E}">
        <p14:creationId xmlns:p14="http://schemas.microsoft.com/office/powerpoint/2010/main" val="14923762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Shape 248"/>
          <p:cNvSpPr txBox="1"/>
          <p:nvPr/>
        </p:nvSpPr>
        <p:spPr>
          <a:xfrm>
            <a:off x="3970337" y="8829675"/>
            <a:ext cx="3038475" cy="465137"/>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24</a:t>
            </a:fld>
            <a:endParaRPr/>
          </a:p>
        </p:txBody>
      </p:sp>
      <p:sp>
        <p:nvSpPr>
          <p:cNvPr id="249" name="Shape 249"/>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50" name="Shape 250"/>
          <p:cNvSpPr txBox="1">
            <a:spLocks noGrp="1"/>
          </p:cNvSpPr>
          <p:nvPr>
            <p:ph type="body" idx="1"/>
          </p:nvPr>
        </p:nvSpPr>
        <p:spPr>
          <a:xfrm>
            <a:off x="701675" y="4416425"/>
            <a:ext cx="5607050" cy="4183062"/>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endParaRPr sz="1800" b="0" i="0" u="none" strike="noStrike" cap="none"/>
          </a:p>
        </p:txBody>
      </p:sp>
    </p:spTree>
    <p:extLst>
      <p:ext uri="{BB962C8B-B14F-4D97-AF65-F5344CB8AC3E}">
        <p14:creationId xmlns:p14="http://schemas.microsoft.com/office/powerpoint/2010/main" val="19067591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spcBef>
                <a:spcPts val="0"/>
              </a:spcBef>
              <a:spcAft>
                <a:spcPts val="0"/>
              </a:spcAft>
              <a:buNone/>
            </a:pPr>
            <a:endParaRPr/>
          </a:p>
        </p:txBody>
      </p:sp>
      <p:sp>
        <p:nvSpPr>
          <p:cNvPr id="104" name="Shape 104"/>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069756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spcBef>
                <a:spcPts val="0"/>
              </a:spcBef>
              <a:spcAft>
                <a:spcPts val="0"/>
              </a:spcAft>
              <a:buNone/>
            </a:pPr>
            <a:endParaRPr/>
          </a:p>
        </p:txBody>
      </p:sp>
      <p:sp>
        <p:nvSpPr>
          <p:cNvPr id="110" name="Shape 110"/>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70117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spcBef>
                <a:spcPts val="0"/>
              </a:spcBef>
              <a:spcAft>
                <a:spcPts val="0"/>
              </a:spcAft>
              <a:buNone/>
            </a:pPr>
            <a:endParaRPr/>
          </a:p>
        </p:txBody>
      </p:sp>
      <p:sp>
        <p:nvSpPr>
          <p:cNvPr id="116" name="Shape 116"/>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00582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txBox="1"/>
          <p:nvPr/>
        </p:nvSpPr>
        <p:spPr>
          <a:xfrm>
            <a:off x="3970337" y="8829675"/>
            <a:ext cx="3038475" cy="465137"/>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6</a:t>
            </a:fld>
            <a:endParaRPr/>
          </a:p>
        </p:txBody>
      </p:sp>
      <p:sp>
        <p:nvSpPr>
          <p:cNvPr id="122" name="Shape 122"/>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23" name="Shape 123"/>
          <p:cNvSpPr txBox="1">
            <a:spLocks noGrp="1"/>
          </p:cNvSpPr>
          <p:nvPr>
            <p:ph type="body" idx="1"/>
          </p:nvPr>
        </p:nvSpPr>
        <p:spPr>
          <a:xfrm>
            <a:off x="701675" y="4416425"/>
            <a:ext cx="5607050" cy="4183062"/>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endParaRPr sz="1800" b="0" i="0" u="none" strike="noStrike" cap="none"/>
          </a:p>
        </p:txBody>
      </p:sp>
    </p:spTree>
    <p:extLst>
      <p:ext uri="{BB962C8B-B14F-4D97-AF65-F5344CB8AC3E}">
        <p14:creationId xmlns:p14="http://schemas.microsoft.com/office/powerpoint/2010/main" val="7656381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spcBef>
                <a:spcPts val="0"/>
              </a:spcBef>
              <a:spcAft>
                <a:spcPts val="0"/>
              </a:spcAft>
              <a:buNone/>
            </a:pPr>
            <a:endParaRPr/>
          </a:p>
        </p:txBody>
      </p:sp>
      <p:sp>
        <p:nvSpPr>
          <p:cNvPr id="130" name="Shape 130"/>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76011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spcBef>
                <a:spcPts val="0"/>
              </a:spcBef>
              <a:spcAft>
                <a:spcPts val="0"/>
              </a:spcAft>
              <a:buNone/>
            </a:pPr>
            <a:endParaRPr/>
          </a:p>
        </p:txBody>
      </p:sp>
      <p:sp>
        <p:nvSpPr>
          <p:cNvPr id="137" name="Shape 137"/>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425106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spcBef>
                <a:spcPts val="0"/>
              </a:spcBef>
              <a:spcAft>
                <a:spcPts val="0"/>
              </a:spcAft>
              <a:buNone/>
            </a:pPr>
            <a:endParaRPr/>
          </a:p>
        </p:txBody>
      </p:sp>
      <p:sp>
        <p:nvSpPr>
          <p:cNvPr id="144" name="Shape 144"/>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53437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17" name="Shape 17"/>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lstStyle>
            <a:lvl1pPr marR="0" lvl="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18" name="Shape 18"/>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9" name="Shape 19"/>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0" name="Shape 20"/>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69" name="Shape 69"/>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70" name="Shape 70"/>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71" name="Shape 71"/>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72" name="Shape 72"/>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73" name="Shape 73"/>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4" name="Shape 74"/>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5" name="Shape 75"/>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78" name="Shape 78"/>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79" name="Shape 79"/>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80" name="Shape 80"/>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1" name="Shape 81"/>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2" name="Shape 82"/>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4000" b="1"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85" name="Shape 85"/>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lstStyle>
            <a:lvl1pPr marL="457200" marR="0" lvl="0" indent="-228600"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endParaRPr/>
          </a:p>
        </p:txBody>
      </p:sp>
      <p:sp>
        <p:nvSpPr>
          <p:cNvPr id="86" name="Shape 86"/>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7" name="Shape 87"/>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8" name="Shape 88"/>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23" name="Shape 23"/>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4" name="Shape 24"/>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5" name="Shape 25"/>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6" name="Shape 26"/>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able" type="tbl">
  <p:cSld name="TABLE">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29" name="Shape 29"/>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0" name="Shape 30"/>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1" name="Shape 31"/>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34" name="Shape 34"/>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5" name="Shape 35"/>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6" name="Shape 36"/>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7" name="Shape 37"/>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40" name="Shape 40"/>
          <p:cNvSpPr txBox="1">
            <a:spLocks noGrp="1"/>
          </p:cNvSpPr>
          <p:nvPr>
            <p:ph type="body" idx="1"/>
          </p:nvPr>
        </p:nvSpPr>
        <p:spPr>
          <a:xfrm rot="5400000">
            <a:off x="2309019" y="-251619"/>
            <a:ext cx="4525962" cy="8229600"/>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1" name="Shape 41"/>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2" name="Shape 42"/>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3" name="Shape 43"/>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2000" b="1"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46" name="Shape 46"/>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47" name="Shape 47"/>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
        <p:nvSpPr>
          <p:cNvPr id="48" name="Shape 48"/>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9" name="Shape 49"/>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0" name="Shape 50"/>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2000" b="1"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53" name="Shape 53"/>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4" name="Shape 54"/>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
        <p:nvSpPr>
          <p:cNvPr id="55" name="Shape 55"/>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6" name="Shape 56"/>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7" name="Shape 57"/>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8"/>
        <p:cNvGrpSpPr/>
        <p:nvPr/>
      </p:nvGrpSpPr>
      <p:grpSpPr>
        <a:xfrm>
          <a:off x="0" y="0"/>
          <a:ext cx="0" cy="0"/>
          <a:chOff x="0" y="0"/>
          <a:chExt cx="0" cy="0"/>
        </a:xfrm>
      </p:grpSpPr>
      <p:sp>
        <p:nvSpPr>
          <p:cNvPr id="59" name="Shape 59"/>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0" name="Shape 60"/>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1" name="Shape 61"/>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64" name="Shape 64"/>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5" name="Shape 65"/>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6" name="Shape 66"/>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4">
            <a:alphaModFix/>
          </a:blip>
          <a:stretch>
            <a:fillRect/>
          </a:stretch>
        </a:blip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11" name="Shape 11"/>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2" name="Shape 12"/>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Shape 13"/>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Shape 14"/>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solidFill>
                <a:srgbClr val="000000"/>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669900"/>
              </a:buClr>
              <a:buSzPts val="4400"/>
              <a:buFont typeface="Arial"/>
              <a:buNone/>
            </a:pPr>
            <a:r>
              <a:rPr lang="en-US" sz="4400" b="1" i="0" u="none" strike="noStrike" cap="none">
                <a:solidFill>
                  <a:srgbClr val="669900"/>
                </a:solidFill>
                <a:latin typeface="Arial"/>
                <a:ea typeface="Arial"/>
                <a:cs typeface="Arial"/>
                <a:sym typeface="Arial"/>
              </a:rPr>
              <a:t>Programa de seguridad – Comida y Bebidas</a:t>
            </a:r>
            <a:endParaRPr/>
          </a:p>
        </p:txBody>
      </p:sp>
      <p:sp>
        <p:nvSpPr>
          <p:cNvPr id="95" name="Shape 95"/>
          <p:cNvSpPr txBox="1">
            <a:spLocks noGrp="1"/>
          </p:cNvSpPr>
          <p:nvPr>
            <p:ph type="subTitle" idx="1"/>
          </p:nvPr>
        </p:nvSpPr>
        <p:spPr>
          <a:xfrm>
            <a:off x="1371600" y="3886200"/>
            <a:ext cx="6983412" cy="1752600"/>
          </a:xfrm>
          <a:prstGeom prst="rect">
            <a:avLst/>
          </a:prstGeom>
          <a:noFill/>
          <a:ln>
            <a:noFill/>
          </a:ln>
        </p:spPr>
        <p:txBody>
          <a:bodyPr spcFirstLastPara="1" wrap="square" lIns="91425" tIns="45700" rIns="91425" bIns="45700" anchor="t" anchorCtr="0">
            <a:noAutofit/>
          </a:bodyPr>
          <a:lstStyle/>
          <a:p>
            <a:pPr marL="0" lvl="0" indent="0" algn="r" rtl="0">
              <a:lnSpc>
                <a:spcPct val="115000"/>
              </a:lnSpc>
              <a:spcBef>
                <a:spcPts val="0"/>
              </a:spcBef>
              <a:spcAft>
                <a:spcPts val="0"/>
              </a:spcAft>
              <a:buClr>
                <a:schemeClr val="dk1"/>
              </a:buClr>
              <a:buSzPts val="1100"/>
              <a:buFont typeface="Arial"/>
              <a:buNone/>
            </a:pPr>
            <a:r>
              <a:rPr lang="en-US" sz="2400" b="1" i="1">
                <a:solidFill>
                  <a:srgbClr val="669900"/>
                </a:solidFill>
              </a:rPr>
              <a:t>“Creando un ambiente más seguro y agradable para todos”</a:t>
            </a:r>
            <a:endParaRPr sz="2400" b="1" i="1">
              <a:solidFill>
                <a:srgbClr val="669900"/>
              </a:solidFill>
            </a:endParaRPr>
          </a:p>
          <a:p>
            <a:pPr marL="0" marR="0" lvl="0" indent="0" algn="r" rtl="0">
              <a:lnSpc>
                <a:spcPct val="100000"/>
              </a:lnSpc>
              <a:spcBef>
                <a:spcPts val="0"/>
              </a:spcBef>
              <a:spcAft>
                <a:spcPts val="0"/>
              </a:spcAft>
              <a:buClr>
                <a:srgbClr val="669900"/>
              </a:buClr>
              <a:buSzPts val="2400"/>
              <a:buFont typeface="Arial"/>
              <a:buNone/>
            </a:pPr>
            <a:endParaRPr sz="2400" b="1" i="1">
              <a:solidFill>
                <a:srgbClr val="6699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679450" y="136525"/>
            <a:ext cx="8229600" cy="874712"/>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2"/>
              </a:buClr>
              <a:buSzPts val="3200"/>
              <a:buFont typeface="Arial"/>
              <a:buNone/>
            </a:pPr>
            <a:r>
              <a:rPr lang="en-US" sz="3200" b="1" i="0" u="none" strike="noStrike" cap="none">
                <a:solidFill>
                  <a:schemeClr val="dk2"/>
                </a:solidFill>
                <a:latin typeface="Arial"/>
                <a:ea typeface="Arial"/>
                <a:cs typeface="Arial"/>
                <a:sym typeface="Arial"/>
              </a:rPr>
              <a:t>Saneamiento</a:t>
            </a:r>
            <a:endParaRPr/>
          </a:p>
        </p:txBody>
      </p:sp>
      <p:sp>
        <p:nvSpPr>
          <p:cNvPr id="155" name="Shape 155"/>
          <p:cNvSpPr txBox="1">
            <a:spLocks noGrp="1"/>
          </p:cNvSpPr>
          <p:nvPr>
            <p:ph type="body" idx="1"/>
          </p:nvPr>
        </p:nvSpPr>
        <p:spPr>
          <a:xfrm>
            <a:off x="969962" y="1241425"/>
            <a:ext cx="7896225" cy="43608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ctr" rtl="0">
              <a:lnSpc>
                <a:spcPct val="100000"/>
              </a:lnSpc>
              <a:spcBef>
                <a:spcPts val="360"/>
              </a:spcBef>
              <a:spcAft>
                <a:spcPts val="0"/>
              </a:spcAft>
              <a:buClr>
                <a:schemeClr val="dk1"/>
              </a:buClr>
              <a:buSzPts val="1800"/>
              <a:buFont typeface="Arial"/>
              <a:buNone/>
            </a:pPr>
            <a:r>
              <a:rPr lang="en-US" sz="1800" b="1" i="0" u="none" strike="noStrike" cap="none">
                <a:solidFill>
                  <a:schemeClr val="dk1"/>
                </a:solidFill>
                <a:latin typeface="Arial"/>
                <a:ea typeface="Arial"/>
                <a:cs typeface="Arial"/>
                <a:sym typeface="Arial"/>
              </a:rPr>
              <a:t>Saneamiento adecuado</a:t>
            </a:r>
            <a:endParaRPr/>
          </a:p>
          <a:p>
            <a:pPr marL="0" marR="0" lvl="0" indent="0" algn="ctr"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101600" algn="l" rtl="0">
              <a:lnSpc>
                <a:spcPct val="10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Limpie el área de escombros o restos de comida</a:t>
            </a:r>
            <a:endParaRPr/>
          </a:p>
          <a:p>
            <a:pPr marL="0" marR="0" lvl="0" indent="-101600" algn="l" rtl="0">
              <a:lnSpc>
                <a:spcPct val="10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Limpie la superficie con agua caliente y jabón</a:t>
            </a:r>
            <a:endParaRPr/>
          </a:p>
          <a:p>
            <a:pPr marL="0" marR="0" lvl="0" indent="-101600" algn="l" rtl="0">
              <a:lnSpc>
                <a:spcPct val="10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Enjuague la superficie con agua y un paño limpio</a:t>
            </a:r>
            <a:endParaRPr/>
          </a:p>
          <a:p>
            <a:pPr marL="0" marR="0" lvl="0" indent="-101600" algn="l" rtl="0">
              <a:lnSpc>
                <a:spcPct val="10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Prepare la superficie con un desinfectante profesional</a:t>
            </a:r>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r>
              <a:rPr lang="en-US" sz="1600" b="1" i="1" u="none" strike="noStrike" cap="none">
                <a:solidFill>
                  <a:schemeClr val="dk1"/>
                </a:solidFill>
                <a:latin typeface="Arial"/>
                <a:ea typeface="Arial"/>
                <a:cs typeface="Arial"/>
                <a:sym typeface="Arial"/>
              </a:rPr>
              <a:t>	</a:t>
            </a:r>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342900" marR="0" lvl="0" indent="-241300" algn="l" rtl="0">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636587" y="384175"/>
            <a:ext cx="8229600" cy="874712"/>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2"/>
              </a:buClr>
              <a:buSzPts val="3200"/>
              <a:buFont typeface="Arial"/>
              <a:buNone/>
            </a:pPr>
            <a:r>
              <a:rPr lang="en-US" sz="3200" b="1" i="0" u="none" strike="noStrike" cap="none">
                <a:solidFill>
                  <a:schemeClr val="dk2"/>
                </a:solidFill>
                <a:latin typeface="Arial"/>
                <a:ea typeface="Arial"/>
                <a:cs typeface="Arial"/>
                <a:sym typeface="Arial"/>
              </a:rPr>
              <a:t>Cortes, laceraciones y perforaciones</a:t>
            </a:r>
            <a:br>
              <a:rPr lang="en-US" sz="3200" b="1" i="0" u="none" strike="noStrike" cap="none">
                <a:solidFill>
                  <a:schemeClr val="dk2"/>
                </a:solidFill>
                <a:latin typeface="Arial"/>
                <a:ea typeface="Arial"/>
                <a:cs typeface="Arial"/>
                <a:sym typeface="Arial"/>
              </a:rPr>
            </a:br>
            <a:endParaRPr/>
          </a:p>
        </p:txBody>
      </p:sp>
      <p:sp>
        <p:nvSpPr>
          <p:cNvPr id="162" name="Shape 162"/>
          <p:cNvSpPr txBox="1">
            <a:spLocks noGrp="1"/>
          </p:cNvSpPr>
          <p:nvPr>
            <p:ph type="body" idx="1"/>
          </p:nvPr>
        </p:nvSpPr>
        <p:spPr>
          <a:xfrm>
            <a:off x="969962" y="1090612"/>
            <a:ext cx="7896225" cy="4764087"/>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2400"/>
              <a:buFont typeface="Arial"/>
              <a:buNone/>
            </a:pPr>
            <a:r>
              <a:rPr lang="en-US" sz="2400" b="0" i="0" u="none" strike="noStrike" cap="none">
                <a:solidFill>
                  <a:schemeClr val="dk1"/>
                </a:solidFill>
                <a:latin typeface="Arial"/>
                <a:ea typeface="Arial"/>
                <a:cs typeface="Arial"/>
                <a:sym typeface="Arial"/>
              </a:rPr>
              <a:t>Resultado principalmente de:</a:t>
            </a:r>
            <a:endParaRPr/>
          </a:p>
          <a:p>
            <a:pPr marL="342900" marR="0" lvl="0" indent="-342900" algn="l" rtl="0">
              <a:lnSpc>
                <a:spcPct val="100000"/>
              </a:lnSpc>
              <a:spcBef>
                <a:spcPts val="480"/>
              </a:spcBef>
              <a:spcAft>
                <a:spcPts val="0"/>
              </a:spcAft>
              <a:buClr>
                <a:schemeClr val="dk1"/>
              </a:buClr>
              <a:buSzPts val="2400"/>
              <a:buFont typeface="Arial"/>
              <a:buNone/>
            </a:pPr>
            <a:endParaRPr sz="2400" b="0" i="0" u="none" strike="noStrike" cap="none">
              <a:solidFill>
                <a:schemeClr val="dk1"/>
              </a:solidFill>
              <a:latin typeface="Arial"/>
              <a:ea typeface="Arial"/>
              <a:cs typeface="Arial"/>
              <a:sym typeface="Arial"/>
            </a:endParaRPr>
          </a:p>
          <a:p>
            <a:pPr marL="342900" marR="0" lvl="0" indent="-342900" algn="l" rtl="0">
              <a:lnSpc>
                <a:spcPct val="100000"/>
              </a:lnSpc>
              <a:spcBef>
                <a:spcPts val="40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La Peladura, Dicing, o Cortando con:</a:t>
            </a:r>
            <a:endParaRPr/>
          </a:p>
          <a:p>
            <a:pPr marL="742950" marR="0" lvl="1" indent="-285750" algn="l" rtl="0">
              <a:lnSpc>
                <a:spcPct val="10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Herramientas de corte no alimentadas, en su mayoría cuchillos</a:t>
            </a:r>
            <a:endParaRPr/>
          </a:p>
          <a:p>
            <a:pPr marL="742950" marR="0" lvl="1" indent="-285750" algn="l" rtl="0">
              <a:lnSpc>
                <a:spcPct val="10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Rebanadoras de alimentos</a:t>
            </a:r>
            <a:endParaRPr/>
          </a:p>
          <a:p>
            <a:pPr marL="742950" marR="0" lvl="1" indent="-285750" algn="l" rtl="0">
              <a:lnSpc>
                <a:spcPct val="10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Picadoras de carne</a:t>
            </a:r>
            <a:endParaRPr/>
          </a:p>
          <a:p>
            <a:pPr marL="742950" marR="0" lvl="1" indent="-285750" algn="l" rtl="0">
              <a:lnSpc>
                <a:spcPct val="10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Mezcladores, licuadora y batidoras</a:t>
            </a:r>
            <a:endParaRPr/>
          </a:p>
          <a:p>
            <a:pPr marL="342900" marR="0" lvl="0" indent="-215900" algn="l" rtl="0">
              <a:lnSpc>
                <a:spcPct val="85000"/>
              </a:lnSpc>
              <a:spcBef>
                <a:spcPts val="400"/>
              </a:spcBef>
              <a:spcAft>
                <a:spcPts val="0"/>
              </a:spcAft>
              <a:buClr>
                <a:schemeClr val="dk1"/>
              </a:buClr>
              <a:buSzPts val="2000"/>
              <a:buFont typeface="Arial"/>
              <a:buNone/>
            </a:pPr>
            <a:endParaRPr sz="2000" b="0" i="0" u="none" strike="noStrike" cap="none">
              <a:solidFill>
                <a:schemeClr val="dk1"/>
              </a:solidFill>
              <a:latin typeface="Arial"/>
              <a:ea typeface="Arial"/>
              <a:cs typeface="Arial"/>
              <a:sym typeface="Arial"/>
            </a:endParaRPr>
          </a:p>
          <a:p>
            <a:pPr marL="342900" marR="0" lvl="0" indent="-342900" algn="l" rtl="0">
              <a:lnSpc>
                <a:spcPct val="85000"/>
              </a:lnSpc>
              <a:spcBef>
                <a:spcPts val="40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Un número más pequeño resultó de platos rotos, tazas y vasos. Siempre use tenazas para quitar el vidrio roto en el fregadero o lavaplatos</a:t>
            </a:r>
            <a:endParaRPr/>
          </a:p>
          <a:p>
            <a:pPr marL="342900" marR="0" lvl="0" indent="-215900" algn="l" rtl="0">
              <a:spcBef>
                <a:spcPts val="400"/>
              </a:spcBef>
              <a:spcAft>
                <a:spcPts val="0"/>
              </a:spcAft>
              <a:buClr>
                <a:schemeClr val="dk1"/>
              </a:buClr>
              <a:buSzPts val="2000"/>
              <a:buFont typeface="Arial"/>
              <a:buNone/>
            </a:pPr>
            <a:endParaRPr sz="2000" b="0" i="0" u="none" strike="noStrike" cap="none">
              <a:solidFill>
                <a:schemeClr val="dk1"/>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a:xfrm>
            <a:off x="679450" y="136525"/>
            <a:ext cx="8229600" cy="874712"/>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2"/>
              </a:buClr>
              <a:buSzPts val="3200"/>
              <a:buFont typeface="Arial"/>
              <a:buNone/>
            </a:pPr>
            <a:r>
              <a:rPr lang="en-US" sz="3200" b="1" i="0" u="none" strike="noStrike" cap="none">
                <a:solidFill>
                  <a:schemeClr val="dk2"/>
                </a:solidFill>
                <a:latin typeface="Arial"/>
                <a:ea typeface="Arial"/>
                <a:cs typeface="Arial"/>
                <a:sym typeface="Arial"/>
              </a:rPr>
              <a:t>Previniendo cortes, laceraciones y perforaciones</a:t>
            </a:r>
            <a:endParaRPr/>
          </a:p>
        </p:txBody>
      </p:sp>
      <p:sp>
        <p:nvSpPr>
          <p:cNvPr id="169" name="Shape 169"/>
          <p:cNvSpPr txBox="1">
            <a:spLocks noGrp="1"/>
          </p:cNvSpPr>
          <p:nvPr>
            <p:ph type="body" idx="1"/>
          </p:nvPr>
        </p:nvSpPr>
        <p:spPr>
          <a:xfrm>
            <a:off x="969962" y="1090612"/>
            <a:ext cx="7896225" cy="4764087"/>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2800"/>
              <a:buFont typeface="Arial"/>
              <a:buNone/>
            </a:pPr>
            <a:r>
              <a:rPr lang="en-US" sz="2800" b="0" i="0" u="none" strike="noStrike" cap="none">
                <a:solidFill>
                  <a:schemeClr val="dk1"/>
                </a:solidFill>
                <a:latin typeface="Arial"/>
                <a:ea typeface="Arial"/>
                <a:cs typeface="Arial"/>
                <a:sym typeface="Arial"/>
              </a:rPr>
              <a:t>Consejos de seguridad de la cuchilla:</a:t>
            </a:r>
            <a:endParaRPr/>
          </a:p>
          <a:p>
            <a:pPr marL="342900" marR="0" lvl="0" indent="-342900" algn="l" rtl="0">
              <a:lnSpc>
                <a:spcPct val="100000"/>
              </a:lnSpc>
              <a:spcBef>
                <a:spcPts val="480"/>
              </a:spcBef>
              <a:spcAft>
                <a:spcPts val="0"/>
              </a:spcAft>
              <a:buClr>
                <a:schemeClr val="dk1"/>
              </a:buClr>
              <a:buSzPts val="2400"/>
              <a:buFont typeface="Arial"/>
              <a:buChar char="•"/>
            </a:pPr>
            <a:r>
              <a:rPr lang="en-US" sz="2400" b="0" i="0" u="none" strike="noStrike" cap="none">
                <a:solidFill>
                  <a:schemeClr val="dk1"/>
                </a:solidFill>
                <a:latin typeface="Arial"/>
                <a:ea typeface="Arial"/>
                <a:cs typeface="Arial"/>
                <a:sym typeface="Arial"/>
              </a:rPr>
              <a:t>Corta LEJOS de, no hacia, tu cuerpo</a:t>
            </a:r>
            <a:endParaRPr/>
          </a:p>
          <a:p>
            <a:pPr marL="342900" marR="0" lvl="0" indent="-342900" algn="l" rtl="0">
              <a:lnSpc>
                <a:spcPct val="100000"/>
              </a:lnSpc>
              <a:spcBef>
                <a:spcPts val="480"/>
              </a:spcBef>
              <a:spcAft>
                <a:spcPts val="0"/>
              </a:spcAft>
              <a:buClr>
                <a:schemeClr val="dk1"/>
              </a:buClr>
              <a:buSzPts val="2400"/>
              <a:buFont typeface="Arial"/>
              <a:buChar char="•"/>
            </a:pPr>
            <a:r>
              <a:rPr lang="en-US" sz="2400" b="0" i="0" u="none" strike="noStrike" cap="none">
                <a:solidFill>
                  <a:schemeClr val="dk1"/>
                </a:solidFill>
                <a:latin typeface="Arial"/>
                <a:ea typeface="Arial"/>
                <a:cs typeface="Arial"/>
                <a:sym typeface="Arial"/>
              </a:rPr>
              <a:t>Use una herramienta de estabilización y no sus dedos para estabilizar la comida</a:t>
            </a:r>
            <a:endParaRPr/>
          </a:p>
          <a:p>
            <a:pPr marL="342900" marR="0" lvl="0" indent="-342900" algn="l" rtl="0">
              <a:lnSpc>
                <a:spcPct val="100000"/>
              </a:lnSpc>
              <a:spcBef>
                <a:spcPts val="480"/>
              </a:spcBef>
              <a:spcAft>
                <a:spcPts val="0"/>
              </a:spcAft>
              <a:buClr>
                <a:schemeClr val="dk1"/>
              </a:buClr>
              <a:buSzPts val="2400"/>
              <a:buFont typeface="Arial"/>
              <a:buChar char="•"/>
            </a:pPr>
            <a:r>
              <a:rPr lang="en-US" sz="2400" b="0" i="0" u="none" strike="noStrike" cap="none">
                <a:solidFill>
                  <a:schemeClr val="dk1"/>
                </a:solidFill>
                <a:latin typeface="Arial"/>
                <a:ea typeface="Arial"/>
                <a:cs typeface="Arial"/>
                <a:sym typeface="Arial"/>
              </a:rPr>
              <a:t>Use una tabla de cortar. Nunca sostenga objetos en sus manos mientras corta o corta</a:t>
            </a:r>
            <a:endParaRPr/>
          </a:p>
          <a:p>
            <a:pPr marL="342900" marR="0" lvl="0" indent="-342900" algn="l" rtl="0">
              <a:lnSpc>
                <a:spcPct val="100000"/>
              </a:lnSpc>
              <a:spcBef>
                <a:spcPts val="480"/>
              </a:spcBef>
              <a:spcAft>
                <a:spcPts val="0"/>
              </a:spcAft>
              <a:buClr>
                <a:schemeClr val="dk1"/>
              </a:buClr>
              <a:buSzPts val="2400"/>
              <a:buFont typeface="Arial"/>
              <a:buChar char="•"/>
            </a:pPr>
            <a:r>
              <a:rPr lang="en-US" sz="2400" b="0" i="0" u="none" strike="noStrike" cap="none">
                <a:solidFill>
                  <a:schemeClr val="dk1"/>
                </a:solidFill>
                <a:latin typeface="Arial"/>
                <a:ea typeface="Arial"/>
                <a:cs typeface="Arial"/>
                <a:sym typeface="Arial"/>
              </a:rPr>
              <a:t>Use el cuchillo correcto para el trabajo. Por ejemplo:</a:t>
            </a:r>
            <a:endParaRPr/>
          </a:p>
          <a:p>
            <a:pPr marL="742950" marR="0" lvl="1" indent="-285750" algn="l" rtl="0">
              <a:lnSpc>
                <a:spcPct val="100000"/>
              </a:lnSpc>
              <a:spcBef>
                <a:spcPts val="40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Talla de cuchillos para trabajos grandes</a:t>
            </a:r>
            <a:endParaRPr/>
          </a:p>
          <a:p>
            <a:pPr marL="742950" marR="0" lvl="1" indent="-285750" algn="l" rtl="0">
              <a:lnSpc>
                <a:spcPct val="100000"/>
              </a:lnSpc>
              <a:spcBef>
                <a:spcPts val="40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Cuchillos deshuesados ​​para quitar la carne del hueso</a:t>
            </a:r>
            <a:endParaRPr/>
          </a:p>
          <a:p>
            <a:pPr marL="742950" marR="0" lvl="1" indent="-285750" algn="l" rtl="0">
              <a:lnSpc>
                <a:spcPct val="100000"/>
              </a:lnSpc>
              <a:spcBef>
                <a:spcPts val="40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Cuchillos de pelar para cortar pequeños trabajos</a:t>
            </a:r>
            <a:endParaRPr/>
          </a:p>
          <a:p>
            <a:pPr marL="342900" marR="0" lvl="0" indent="-215900" algn="l" rtl="0">
              <a:spcBef>
                <a:spcPts val="400"/>
              </a:spcBef>
              <a:spcAft>
                <a:spcPts val="0"/>
              </a:spcAft>
              <a:buClr>
                <a:schemeClr val="dk1"/>
              </a:buClr>
              <a:buSzPts val="2000"/>
              <a:buFont typeface="Arial"/>
              <a:buNone/>
            </a:pPr>
            <a:endParaRPr sz="2000" b="0" i="0" u="none" strike="noStrike" cap="none">
              <a:solidFill>
                <a:schemeClr val="dk1"/>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679450" y="136525"/>
            <a:ext cx="8229600" cy="874712"/>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2"/>
              </a:buClr>
              <a:buSzPts val="3200"/>
              <a:buFont typeface="Arial"/>
              <a:buNone/>
            </a:pPr>
            <a:r>
              <a:rPr lang="en-US" sz="3200" b="1" i="0" u="none" strike="noStrike" cap="none">
                <a:solidFill>
                  <a:schemeClr val="dk2"/>
                </a:solidFill>
                <a:latin typeface="Arial"/>
                <a:ea typeface="Arial"/>
                <a:cs typeface="Arial"/>
                <a:sym typeface="Arial"/>
              </a:rPr>
              <a:t>Previniendo cortes, laceraciones y perforaciones</a:t>
            </a:r>
            <a:endParaRPr/>
          </a:p>
        </p:txBody>
      </p:sp>
      <p:sp>
        <p:nvSpPr>
          <p:cNvPr id="176" name="Shape 176"/>
          <p:cNvSpPr txBox="1">
            <a:spLocks noGrp="1"/>
          </p:cNvSpPr>
          <p:nvPr>
            <p:ph type="body" idx="1"/>
          </p:nvPr>
        </p:nvSpPr>
        <p:spPr>
          <a:xfrm>
            <a:off x="969962" y="1090612"/>
            <a:ext cx="7896225" cy="4764087"/>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2400"/>
              <a:buFont typeface="Arial"/>
              <a:buNone/>
            </a:pPr>
            <a:r>
              <a:rPr lang="en-US" sz="2400" b="0" i="0" u="none" strike="noStrike" cap="none">
                <a:solidFill>
                  <a:schemeClr val="dk1"/>
                </a:solidFill>
                <a:latin typeface="Arial"/>
                <a:ea typeface="Arial"/>
                <a:cs typeface="Arial"/>
                <a:sym typeface="Arial"/>
              </a:rPr>
              <a:t>Consejos de seguridad de la cuchilla:</a:t>
            </a:r>
            <a:endParaRPr/>
          </a:p>
          <a:p>
            <a:pPr marL="342900" marR="0" lvl="0" indent="-342900" algn="l" rtl="0">
              <a:lnSpc>
                <a:spcPct val="100000"/>
              </a:lnSpc>
              <a:spcBef>
                <a:spcPts val="40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Use los guantes apropiados para su trabajo</a:t>
            </a:r>
            <a:endParaRPr/>
          </a:p>
          <a:p>
            <a:pPr marL="742950" marR="0" lvl="1" indent="-285750" algn="l" rtl="0">
              <a:lnSpc>
                <a:spcPct val="10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SIEMPRE use guantes resistentes al corte y es OBLIGATORIO. </a:t>
            </a:r>
            <a:endParaRPr/>
          </a:p>
          <a:p>
            <a:pPr marL="742950" marR="0" lvl="1" indent="-285750" algn="l" rtl="0">
              <a:lnSpc>
                <a:spcPct val="10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Recuerde que son resistentes al corte, no a prueba de corte. Las lesiones aún pueden ocurrir.</a:t>
            </a:r>
            <a:endParaRPr/>
          </a:p>
          <a:p>
            <a:pPr marL="342900" marR="0" lvl="0" indent="-342900" algn="l" rtl="0">
              <a:lnSpc>
                <a:spcPct val="100000"/>
              </a:lnSpc>
              <a:spcBef>
                <a:spcPts val="40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Asegúrese que los guantes se ajusten adecuadamente</a:t>
            </a:r>
            <a:endParaRPr/>
          </a:p>
          <a:p>
            <a:pPr marL="342900" marR="0" lvl="0" indent="-342900" algn="l" rtl="0">
              <a:lnSpc>
                <a:spcPct val="100000"/>
              </a:lnSpc>
              <a:spcBef>
                <a:spcPts val="40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Mantenga cuchillos y cuchillas afilados</a:t>
            </a:r>
            <a:endParaRPr/>
          </a:p>
          <a:p>
            <a:pPr marL="742950" marR="0" lvl="1" indent="-285750" algn="l" rtl="0">
              <a:lnSpc>
                <a:spcPct val="10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Las hojas sin brillo se deslizan</a:t>
            </a:r>
            <a:endParaRPr/>
          </a:p>
          <a:p>
            <a:pPr marL="742950" marR="0" lvl="1" indent="-285750" algn="l" rtl="0">
              <a:lnSpc>
                <a:spcPct val="10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Las cuchillas afiladas mejoran la precisión y el rendimiento</a:t>
            </a:r>
            <a:endParaRPr/>
          </a:p>
          <a:p>
            <a:pPr marL="742950" marR="0" lvl="1" indent="-285750" algn="l" rtl="0">
              <a:lnSpc>
                <a:spcPct val="10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Las cuchillas afiladas disminuyen la tensión y la fatiga</a:t>
            </a:r>
            <a:endParaRPr/>
          </a:p>
          <a:p>
            <a:pPr marL="342900" marR="0" lvl="0" indent="-342900" algn="l" rtl="0">
              <a:lnSpc>
                <a:spcPct val="100000"/>
              </a:lnSpc>
              <a:spcBef>
                <a:spcPts val="40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Aprieta o reemplaza las manijas sueltas</a:t>
            </a:r>
            <a:endParaRPr/>
          </a:p>
          <a:p>
            <a:pPr marL="342900" marR="0" lvl="0" indent="-215900" algn="l" rtl="0">
              <a:spcBef>
                <a:spcPts val="400"/>
              </a:spcBef>
              <a:spcAft>
                <a:spcPts val="0"/>
              </a:spcAft>
              <a:buClr>
                <a:schemeClr val="dk1"/>
              </a:buClr>
              <a:buSzPts val="2000"/>
              <a:buFont typeface="Arial"/>
              <a:buNone/>
            </a:pPr>
            <a:endParaRPr sz="2000" b="0" i="0" u="none" strike="noStrike" cap="none">
              <a:solidFill>
                <a:schemeClr val="dk1"/>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title"/>
          </p:nvPr>
        </p:nvSpPr>
        <p:spPr>
          <a:xfrm>
            <a:off x="803275" y="346075"/>
            <a:ext cx="8229600" cy="874712"/>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2"/>
              </a:buClr>
              <a:buSzPts val="3200"/>
              <a:buFont typeface="Arial"/>
              <a:buNone/>
            </a:pPr>
            <a:r>
              <a:rPr lang="en-US" sz="3200" b="1" i="0" u="none" strike="noStrike" cap="none">
                <a:solidFill>
                  <a:schemeClr val="dk2"/>
                </a:solidFill>
                <a:latin typeface="Arial"/>
                <a:ea typeface="Arial"/>
                <a:cs typeface="Arial"/>
                <a:sym typeface="Arial"/>
              </a:rPr>
              <a:t>Previniendo cortes, laceraciones y perforaciones</a:t>
            </a:r>
            <a:endParaRPr/>
          </a:p>
        </p:txBody>
      </p:sp>
      <p:sp>
        <p:nvSpPr>
          <p:cNvPr id="183" name="Shape 183"/>
          <p:cNvSpPr txBox="1">
            <a:spLocks noGrp="1"/>
          </p:cNvSpPr>
          <p:nvPr>
            <p:ph type="body" idx="1"/>
          </p:nvPr>
        </p:nvSpPr>
        <p:spPr>
          <a:xfrm>
            <a:off x="969962" y="1090612"/>
            <a:ext cx="7896225" cy="4764087"/>
          </a:xfrm>
          <a:prstGeom prst="rect">
            <a:avLst/>
          </a:prstGeom>
          <a:noFill/>
          <a:ln>
            <a:noFill/>
          </a:ln>
        </p:spPr>
        <p:txBody>
          <a:bodyPr spcFirstLastPara="1" wrap="square" lIns="91425" tIns="45700" rIns="91425" bIns="45700" anchor="t" anchorCtr="0">
            <a:noAutofit/>
          </a:bodyPr>
          <a:lstStyle/>
          <a:p>
            <a:pPr marL="342900" marR="0" lvl="0" indent="-241300" algn="l" rtl="0">
              <a:lnSpc>
                <a:spcPct val="80000"/>
              </a:lnSpc>
              <a:spcBef>
                <a:spcPts val="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a:p>
            <a:pPr marL="342900" marR="0" lvl="0" indent="-241300" algn="l" rtl="0">
              <a:lnSpc>
                <a:spcPct val="80000"/>
              </a:lnSpc>
              <a:spcBef>
                <a:spcPts val="32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a:p>
            <a:pPr marL="342900" marR="0" lvl="0" indent="-342900" algn="l" rtl="0">
              <a:lnSpc>
                <a:spcPct val="8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Asegúrese que todas las protecciones y dispositivos de seguridad estén en su lugar en las cortadoras y otras máquinas tales como batidoras, mezcladoras, herramientas eléctricas y equipos de mantenimiento.</a:t>
            </a:r>
            <a:endParaRPr/>
          </a:p>
          <a:p>
            <a:pPr marL="342900" marR="0" lvl="0" indent="-241300" algn="l" rtl="0">
              <a:lnSpc>
                <a:spcPct val="80000"/>
              </a:lnSpc>
              <a:spcBef>
                <a:spcPts val="32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a:p>
            <a:pPr marL="342900" marR="0" lvl="0" indent="-342900" algn="l" rtl="0">
              <a:lnSpc>
                <a:spcPct val="8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Use los empujadores de alimentos para avanzar los alimentos en las máquinas</a:t>
            </a:r>
            <a:endParaRPr/>
          </a:p>
          <a:p>
            <a:pPr marL="342900" marR="0" lvl="0" indent="-241300" algn="l" rtl="0">
              <a:lnSpc>
                <a:spcPct val="80000"/>
              </a:lnSpc>
              <a:spcBef>
                <a:spcPts val="32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a:p>
            <a:pPr marL="342900" marR="0" lvl="0" indent="-342900" algn="l" rtl="0">
              <a:lnSpc>
                <a:spcPct val="8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Nunca acerque los dedos a partes móviles o cuchillas</a:t>
            </a:r>
            <a:endParaRPr/>
          </a:p>
          <a:p>
            <a:pPr marL="342900" marR="0" lvl="0" indent="-241300" algn="l" rtl="0">
              <a:lnSpc>
                <a:spcPct val="80000"/>
              </a:lnSpc>
              <a:spcBef>
                <a:spcPts val="32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a:p>
            <a:pPr marL="342900" marR="0" lvl="0" indent="-342900" algn="l" rtl="0">
              <a:lnSpc>
                <a:spcPct val="8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No intentes a cortar nada demasiado fino en una cortadora. Usa un cuchillo</a:t>
            </a:r>
            <a:endParaRPr/>
          </a:p>
          <a:p>
            <a:pPr marL="342900" marR="0" lvl="0" indent="-241300" algn="l" rtl="0">
              <a:lnSpc>
                <a:spcPct val="80000"/>
              </a:lnSpc>
              <a:spcBef>
                <a:spcPts val="32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a:p>
            <a:pPr marL="342900" marR="0" lvl="0" indent="-342900" algn="l" rtl="0">
              <a:lnSpc>
                <a:spcPct val="8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No intentes a atrapar objetos que caen, especialmente cuchillos.</a:t>
            </a:r>
            <a:endParaRPr/>
          </a:p>
          <a:p>
            <a:pPr marL="342900" marR="0" lvl="0" indent="-241300" algn="l" rtl="0">
              <a:lnSpc>
                <a:spcPct val="80000"/>
              </a:lnSpc>
              <a:spcBef>
                <a:spcPts val="32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a:p>
            <a:pPr marL="342900" marR="0" lvl="0" indent="-342900" algn="l" rtl="0">
              <a:lnSpc>
                <a:spcPct val="8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Descarte platos rotos o astillados y cristalería</a:t>
            </a:r>
            <a:endParaRPr/>
          </a:p>
          <a:p>
            <a:pPr marL="342900" marR="0" lvl="0" indent="-241300" algn="l" rtl="0">
              <a:spcBef>
                <a:spcPts val="32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679450" y="136525"/>
            <a:ext cx="8229600" cy="874712"/>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2"/>
              </a:buClr>
              <a:buSzPts val="3200"/>
              <a:buFont typeface="Arial"/>
              <a:buNone/>
            </a:pPr>
            <a:r>
              <a:rPr lang="en-US" sz="3200" b="1" i="0" u="none" strike="noStrike" cap="none">
                <a:solidFill>
                  <a:schemeClr val="dk2"/>
                </a:solidFill>
                <a:latin typeface="Arial"/>
                <a:ea typeface="Arial"/>
                <a:cs typeface="Arial"/>
                <a:sym typeface="Arial"/>
              </a:rPr>
              <a:t>Previniendo cortes, laceraciones y perforaciones</a:t>
            </a:r>
            <a:endParaRPr/>
          </a:p>
        </p:txBody>
      </p:sp>
      <p:sp>
        <p:nvSpPr>
          <p:cNvPr id="190" name="Shape 190"/>
          <p:cNvSpPr txBox="1">
            <a:spLocks noGrp="1"/>
          </p:cNvSpPr>
          <p:nvPr>
            <p:ph type="body" idx="1"/>
          </p:nvPr>
        </p:nvSpPr>
        <p:spPr>
          <a:xfrm>
            <a:off x="846137" y="868362"/>
            <a:ext cx="7896225" cy="4764087"/>
          </a:xfrm>
          <a:prstGeom prst="rect">
            <a:avLst/>
          </a:prstGeom>
          <a:noFill/>
          <a:ln>
            <a:noFill/>
          </a:ln>
        </p:spPr>
        <p:txBody>
          <a:bodyPr spcFirstLastPara="1" wrap="square" lIns="91425" tIns="45700" rIns="91425" bIns="45700" anchor="t" anchorCtr="0">
            <a:noAutofit/>
          </a:bodyPr>
          <a:lstStyle/>
          <a:p>
            <a:pPr marL="342900" marR="0" lvl="0" indent="-241300" algn="l" rtl="0">
              <a:lnSpc>
                <a:spcPct val="80000"/>
              </a:lnSpc>
              <a:spcBef>
                <a:spcPts val="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a:p>
            <a:pPr marL="342900" marR="0" lvl="0" indent="-342900" algn="ctr" rtl="0">
              <a:lnSpc>
                <a:spcPct val="80000"/>
              </a:lnSpc>
              <a:spcBef>
                <a:spcPts val="320"/>
              </a:spcBef>
              <a:spcAft>
                <a:spcPts val="0"/>
              </a:spcAft>
              <a:buClr>
                <a:schemeClr val="dk1"/>
              </a:buClr>
              <a:buSzPts val="1600"/>
              <a:buFont typeface="Arial"/>
              <a:buNone/>
            </a:pPr>
            <a:r>
              <a:rPr lang="en-US" sz="1600" b="1" i="0" u="none" strike="noStrike" cap="none">
                <a:solidFill>
                  <a:schemeClr val="dk1"/>
                </a:solidFill>
                <a:latin typeface="Arial"/>
                <a:ea typeface="Arial"/>
                <a:cs typeface="Arial"/>
                <a:sym typeface="Arial"/>
              </a:rPr>
              <a:t>CORTADORAS</a:t>
            </a:r>
            <a:endParaRPr/>
          </a:p>
          <a:p>
            <a:pPr marL="342900" marR="0" lvl="0" indent="-241300" algn="l" rtl="0">
              <a:lnSpc>
                <a:spcPct val="80000"/>
              </a:lnSpc>
              <a:spcBef>
                <a:spcPts val="32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a:p>
            <a:pPr marL="342900" marR="0" lvl="0" indent="-342900" algn="l" rtl="0">
              <a:lnSpc>
                <a:spcPct val="8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Apague las cortadoras antes de realizar mediciones, ajustes o reparaciones</a:t>
            </a:r>
            <a:endParaRPr/>
          </a:p>
          <a:p>
            <a:pPr marL="342900" marR="0" lvl="0" indent="-342900" algn="l" rtl="0">
              <a:lnSpc>
                <a:spcPct val="8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No dejes de mirar al cortador cuando estás cortando</a:t>
            </a:r>
            <a:endParaRPr/>
          </a:p>
          <a:p>
            <a:pPr marL="342900" marR="0" lvl="0" indent="-342900" algn="l" rtl="0">
              <a:lnSpc>
                <a:spcPct val="8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No pongos tu mano encima del protector de la hoja mientras estas cortando</a:t>
            </a:r>
            <a:endParaRPr/>
          </a:p>
          <a:p>
            <a:pPr marL="342900" marR="0" lvl="0" indent="-342900" algn="l" rtl="0">
              <a:lnSpc>
                <a:spcPct val="8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Pon la carne en la máquina de cortar</a:t>
            </a:r>
            <a:endParaRPr/>
          </a:p>
          <a:p>
            <a:pPr marL="342900" marR="0" lvl="0" indent="-342900" algn="l" rtl="0">
              <a:lnSpc>
                <a:spcPct val="8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Deslice el protector sobre el extremo de la carne frente a la cuchilla</a:t>
            </a:r>
            <a:endParaRPr/>
          </a:p>
          <a:p>
            <a:pPr marL="342900" marR="0" lvl="0" indent="-342900" algn="l" rtl="0">
              <a:lnSpc>
                <a:spcPct val="8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Ajuste la máquina al ancho de corte deseado</a:t>
            </a:r>
            <a:endParaRPr/>
          </a:p>
          <a:p>
            <a:pPr marL="342900" marR="0" lvl="0" indent="-342900" algn="l" rtl="0">
              <a:lnSpc>
                <a:spcPct val="8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Pon el interruptor en la posición "on"</a:t>
            </a:r>
            <a:endParaRPr/>
          </a:p>
          <a:p>
            <a:pPr marL="342900" marR="0" lvl="0" indent="-342900" algn="l" rtl="0">
              <a:lnSpc>
                <a:spcPct val="8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Agarre la manija del protector del chasis con la mano derecha y el mango de la máquina con la mano izquierda</a:t>
            </a:r>
            <a:endParaRPr/>
          </a:p>
          <a:p>
            <a:pPr marL="342900" marR="0" lvl="0" indent="-342900" algn="l" rtl="0">
              <a:lnSpc>
                <a:spcPct val="8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Deslice el chasis hacia adelante y hacia atrás para lograr la cantidad deseada de carne en rodajas</a:t>
            </a:r>
            <a:endParaRPr/>
          </a:p>
          <a:p>
            <a:pPr marL="342900" marR="0" lvl="0" indent="-241300" algn="l" rtl="0">
              <a:spcBef>
                <a:spcPts val="32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Shape 196"/>
          <p:cNvSpPr txBox="1">
            <a:spLocks noGrp="1"/>
          </p:cNvSpPr>
          <p:nvPr>
            <p:ph type="title"/>
          </p:nvPr>
        </p:nvSpPr>
        <p:spPr>
          <a:xfrm>
            <a:off x="679450" y="136525"/>
            <a:ext cx="8229600" cy="874712"/>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2"/>
              </a:buClr>
              <a:buSzPts val="3200"/>
              <a:buFont typeface="Arial"/>
              <a:buNone/>
            </a:pPr>
            <a:r>
              <a:rPr lang="en-US" sz="3200" b="1" i="0" u="none" strike="noStrike" cap="none">
                <a:solidFill>
                  <a:schemeClr val="dk2"/>
                </a:solidFill>
                <a:latin typeface="Arial"/>
                <a:ea typeface="Arial"/>
                <a:cs typeface="Arial"/>
                <a:sym typeface="Arial"/>
              </a:rPr>
              <a:t>Previniendo cortes, laceraciones y perforaciones</a:t>
            </a:r>
            <a:endParaRPr/>
          </a:p>
        </p:txBody>
      </p:sp>
      <p:sp>
        <p:nvSpPr>
          <p:cNvPr id="197" name="Shape 197"/>
          <p:cNvSpPr txBox="1">
            <a:spLocks noGrp="1"/>
          </p:cNvSpPr>
          <p:nvPr>
            <p:ph type="body" idx="1"/>
          </p:nvPr>
        </p:nvSpPr>
        <p:spPr>
          <a:xfrm>
            <a:off x="969962" y="1090612"/>
            <a:ext cx="7896225" cy="4764087"/>
          </a:xfrm>
          <a:prstGeom prst="rect">
            <a:avLst/>
          </a:prstGeom>
          <a:noFill/>
          <a:ln>
            <a:noFill/>
          </a:ln>
        </p:spPr>
        <p:txBody>
          <a:bodyPr spcFirstLastPara="1" wrap="square" lIns="91425" tIns="45700" rIns="91425" bIns="45700" anchor="t" anchorCtr="0">
            <a:noAutofit/>
          </a:bodyPr>
          <a:lstStyle/>
          <a:p>
            <a:pPr marL="342900" marR="0" lvl="0" indent="-241300" algn="l" rtl="0">
              <a:lnSpc>
                <a:spcPct val="80000"/>
              </a:lnSpc>
              <a:spcBef>
                <a:spcPts val="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a:p>
            <a:pPr marL="342900" marR="0" lvl="0" indent="-342900" algn="ctr" rtl="0">
              <a:lnSpc>
                <a:spcPct val="80000"/>
              </a:lnSpc>
              <a:spcBef>
                <a:spcPts val="360"/>
              </a:spcBef>
              <a:spcAft>
                <a:spcPts val="0"/>
              </a:spcAft>
              <a:buClr>
                <a:schemeClr val="dk1"/>
              </a:buClr>
              <a:buSzPts val="1800"/>
              <a:buFont typeface="Arial"/>
              <a:buNone/>
            </a:pPr>
            <a:r>
              <a:rPr lang="en-US" sz="1800" b="1" i="0" u="none" strike="noStrike" cap="none">
                <a:solidFill>
                  <a:schemeClr val="dk1"/>
                </a:solidFill>
                <a:latin typeface="Arial"/>
                <a:ea typeface="Arial"/>
                <a:cs typeface="Arial"/>
                <a:sym typeface="Arial"/>
              </a:rPr>
              <a:t>MEZCLADORES</a:t>
            </a:r>
            <a:endParaRPr/>
          </a:p>
          <a:p>
            <a:pPr marL="342900" marR="0" lvl="0" indent="-342900" algn="ctr" rtl="0">
              <a:lnSpc>
                <a:spcPct val="80000"/>
              </a:lnSpc>
              <a:spcBef>
                <a:spcPts val="360"/>
              </a:spcBef>
              <a:spcAft>
                <a:spcPts val="0"/>
              </a:spcAft>
              <a:buClr>
                <a:schemeClr val="dk1"/>
              </a:buClr>
              <a:buSzPts val="1800"/>
              <a:buFont typeface="Arial"/>
              <a:buNone/>
            </a:pPr>
            <a:endParaRPr sz="1800" b="1" i="0" u="none" strike="noStrike" cap="none">
              <a:solidFill>
                <a:schemeClr val="dk1"/>
              </a:solidFill>
              <a:latin typeface="Arial"/>
              <a:ea typeface="Arial"/>
              <a:cs typeface="Arial"/>
              <a:sym typeface="Arial"/>
            </a:endParaRPr>
          </a:p>
          <a:p>
            <a:pPr marL="342900" marR="0" lvl="0" indent="-342900" algn="l" rtl="0">
              <a:lnSpc>
                <a:spcPct val="80000"/>
              </a:lnSpc>
              <a:spcBef>
                <a:spcPts val="36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a:p>
            <a:pPr marL="342900" marR="0" lvl="0" indent="-342900" algn="l" rtl="0">
              <a:lnSpc>
                <a:spcPct val="8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No ponga sus manos dentro del tazón mientras el tazón mezclador y el mezclador estén en funcionamiento</a:t>
            </a:r>
            <a:endParaRPr/>
          </a:p>
          <a:p>
            <a:pPr marL="342900" marR="0" lvl="0" indent="-228600" algn="l" rtl="0">
              <a:lnSpc>
                <a:spcPct val="80000"/>
              </a:lnSpc>
              <a:spcBef>
                <a:spcPts val="36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a:p>
            <a:pPr marL="342900" marR="0" lvl="0" indent="-342900" algn="l" rtl="0">
              <a:lnSpc>
                <a:spcPct val="8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Use el stomper para empujar la carne a través de la amoladora de un mezclador</a:t>
            </a:r>
            <a:endParaRPr/>
          </a:p>
          <a:p>
            <a:pPr marL="342900" marR="0" lvl="0" indent="-228600" algn="l" rtl="0">
              <a:spcBef>
                <a:spcPts val="36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a:spLocks noGrp="1"/>
          </p:cNvSpPr>
          <p:nvPr>
            <p:ph type="title"/>
          </p:nvPr>
        </p:nvSpPr>
        <p:spPr>
          <a:xfrm>
            <a:off x="679450" y="136525"/>
            <a:ext cx="8229600" cy="874712"/>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2"/>
              </a:buClr>
              <a:buSzPts val="3200"/>
              <a:buFont typeface="Arial"/>
              <a:buNone/>
            </a:pPr>
            <a:r>
              <a:rPr lang="en-US" sz="3200" b="1" i="0" u="none" strike="noStrike" cap="none">
                <a:solidFill>
                  <a:schemeClr val="dk2"/>
                </a:solidFill>
                <a:latin typeface="Arial"/>
                <a:ea typeface="Arial"/>
                <a:cs typeface="Arial"/>
                <a:sym typeface="Arial"/>
              </a:rPr>
              <a:t>Quemaduras y escaldaduras</a:t>
            </a:r>
            <a:endParaRPr/>
          </a:p>
        </p:txBody>
      </p:sp>
      <p:sp>
        <p:nvSpPr>
          <p:cNvPr id="204" name="Shape 204"/>
          <p:cNvSpPr txBox="1">
            <a:spLocks noGrp="1"/>
          </p:cNvSpPr>
          <p:nvPr>
            <p:ph type="body" idx="1"/>
          </p:nvPr>
        </p:nvSpPr>
        <p:spPr>
          <a:xfrm>
            <a:off x="969962" y="1090612"/>
            <a:ext cx="7896225" cy="4764087"/>
          </a:xfrm>
          <a:prstGeom prst="rect">
            <a:avLst/>
          </a:prstGeom>
          <a:noFill/>
          <a:ln>
            <a:noFill/>
          </a:ln>
        </p:spPr>
        <p:txBody>
          <a:bodyPr spcFirstLastPara="1" wrap="square" lIns="91425" tIns="45700" rIns="91425" bIns="45700" anchor="t" anchorCtr="0">
            <a:noAutofit/>
          </a:bodyPr>
          <a:lstStyle/>
          <a:p>
            <a:pPr marL="342900" marR="0" lvl="0" indent="-241300" algn="l" rtl="0">
              <a:lnSpc>
                <a:spcPct val="80000"/>
              </a:lnSpc>
              <a:spcBef>
                <a:spcPts val="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a:p>
            <a:pPr marL="342900" marR="0" lvl="0" indent="-342900" algn="l" rtl="0">
              <a:lnSpc>
                <a:spcPct val="100000"/>
              </a:lnSpc>
              <a:spcBef>
                <a:spcPts val="400"/>
              </a:spcBef>
              <a:spcAft>
                <a:spcPts val="0"/>
              </a:spcAft>
              <a:buClr>
                <a:schemeClr val="dk1"/>
              </a:buClr>
              <a:buSzPts val="2000"/>
              <a:buFont typeface="Arial"/>
              <a:buNone/>
            </a:pPr>
            <a:r>
              <a:rPr lang="en-US" sz="2000" b="0" i="0" u="none" strike="noStrike" cap="none">
                <a:solidFill>
                  <a:schemeClr val="dk1"/>
                </a:solidFill>
                <a:latin typeface="Arial"/>
                <a:ea typeface="Arial"/>
                <a:cs typeface="Arial"/>
                <a:sym typeface="Arial"/>
              </a:rPr>
              <a:t>Resultado principalmente de:</a:t>
            </a:r>
            <a:endParaRPr/>
          </a:p>
          <a:p>
            <a:pPr marL="342900" marR="0" lvl="0" indent="-342900" algn="l" rtl="0">
              <a:lnSpc>
                <a:spcPct val="100000"/>
              </a:lnSpc>
              <a:spcBef>
                <a:spcPts val="400"/>
              </a:spcBef>
              <a:spcAft>
                <a:spcPts val="0"/>
              </a:spcAft>
              <a:buClr>
                <a:schemeClr val="dk1"/>
              </a:buClr>
              <a:buSzPts val="2000"/>
              <a:buFont typeface="Arial"/>
              <a:buNone/>
            </a:pPr>
            <a:endParaRPr sz="2000" b="0" i="0" u="none" strike="noStrike" cap="none">
              <a:solidFill>
                <a:schemeClr val="dk1"/>
              </a:solidFill>
              <a:latin typeface="Arial"/>
              <a:ea typeface="Arial"/>
              <a:cs typeface="Arial"/>
              <a:sym typeface="Arial"/>
            </a:endParaRPr>
          </a:p>
          <a:p>
            <a:pPr marL="342900" marR="0" lvl="0" indent="-342900" algn="l" rtl="0">
              <a:lnSpc>
                <a:spcPct val="100000"/>
              </a:lnSpc>
              <a:spcBef>
                <a:spcPts val="40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Derrames y chapoteos de grasas calientes, aceites y productos alimenticios</a:t>
            </a:r>
            <a:endParaRPr/>
          </a:p>
          <a:p>
            <a:pPr marL="342900" marR="0" lvl="0" indent="-215900" algn="l" rtl="0">
              <a:lnSpc>
                <a:spcPct val="100000"/>
              </a:lnSpc>
              <a:spcBef>
                <a:spcPts val="400"/>
              </a:spcBef>
              <a:spcAft>
                <a:spcPts val="0"/>
              </a:spcAft>
              <a:buClr>
                <a:schemeClr val="dk1"/>
              </a:buClr>
              <a:buSzPts val="2000"/>
              <a:buFont typeface="Arial"/>
              <a:buNone/>
            </a:pPr>
            <a:endParaRPr sz="2000" b="0" i="0" u="none" strike="noStrike" cap="none">
              <a:solidFill>
                <a:schemeClr val="dk1"/>
              </a:solidFill>
              <a:latin typeface="Arial"/>
              <a:ea typeface="Arial"/>
              <a:cs typeface="Arial"/>
              <a:sym typeface="Arial"/>
            </a:endParaRPr>
          </a:p>
          <a:p>
            <a:pPr marL="342900" marR="0" lvl="0" indent="-342900" algn="l" rtl="0">
              <a:lnSpc>
                <a:spcPct val="100000"/>
              </a:lnSpc>
              <a:spcBef>
                <a:spcPts val="40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Bebidas calientes</a:t>
            </a:r>
            <a:endParaRPr/>
          </a:p>
          <a:p>
            <a:pPr marL="342900" marR="0" lvl="0" indent="-215900" algn="l" rtl="0">
              <a:lnSpc>
                <a:spcPct val="100000"/>
              </a:lnSpc>
              <a:spcBef>
                <a:spcPts val="400"/>
              </a:spcBef>
              <a:spcAft>
                <a:spcPts val="0"/>
              </a:spcAft>
              <a:buClr>
                <a:schemeClr val="dk1"/>
              </a:buClr>
              <a:buSzPts val="2000"/>
              <a:buFont typeface="Arial"/>
              <a:buNone/>
            </a:pPr>
            <a:endParaRPr sz="2000" b="0" i="0" u="none" strike="noStrike" cap="none">
              <a:solidFill>
                <a:schemeClr val="dk1"/>
              </a:solidFill>
              <a:latin typeface="Arial"/>
              <a:ea typeface="Arial"/>
              <a:cs typeface="Arial"/>
              <a:sym typeface="Arial"/>
            </a:endParaRPr>
          </a:p>
          <a:p>
            <a:pPr marL="342900" marR="0" lvl="0" indent="-342900" algn="l" rtl="0">
              <a:lnSpc>
                <a:spcPct val="100000"/>
              </a:lnSpc>
              <a:spcBef>
                <a:spcPts val="40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Contacto con superficies calientes como encimeras, hornos, parrillas, ollas, sartenes y bandejas</a:t>
            </a:r>
            <a:endParaRPr/>
          </a:p>
          <a:p>
            <a:pPr marL="342900" marR="0" lvl="0" indent="-215900" algn="l" rtl="0">
              <a:lnSpc>
                <a:spcPct val="100000"/>
              </a:lnSpc>
              <a:spcBef>
                <a:spcPts val="400"/>
              </a:spcBef>
              <a:spcAft>
                <a:spcPts val="0"/>
              </a:spcAft>
              <a:buClr>
                <a:schemeClr val="dk1"/>
              </a:buClr>
              <a:buSzPts val="2000"/>
              <a:buFont typeface="Arial"/>
              <a:buNone/>
            </a:pPr>
            <a:endParaRPr sz="2000" b="0" i="0" u="none" strike="noStrike" cap="none">
              <a:solidFill>
                <a:schemeClr val="dk1"/>
              </a:solidFill>
              <a:latin typeface="Arial"/>
              <a:ea typeface="Arial"/>
              <a:cs typeface="Arial"/>
              <a:sym typeface="Arial"/>
            </a:endParaRPr>
          </a:p>
          <a:p>
            <a:pPr marL="342900" marR="0" lvl="0" indent="-342900" algn="l" rtl="0">
              <a:lnSpc>
                <a:spcPct val="100000"/>
              </a:lnSpc>
              <a:spcBef>
                <a:spcPts val="40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Vapor</a:t>
            </a:r>
            <a:endParaRPr/>
          </a:p>
          <a:p>
            <a:pPr marL="342900" marR="0" lvl="0" indent="-215900" algn="l" rtl="0">
              <a:spcBef>
                <a:spcPts val="400"/>
              </a:spcBef>
              <a:spcAft>
                <a:spcPts val="0"/>
              </a:spcAft>
              <a:buClr>
                <a:schemeClr val="dk1"/>
              </a:buClr>
              <a:buSzPts val="2000"/>
              <a:buFont typeface="Arial"/>
              <a:buNone/>
            </a:pPr>
            <a:endParaRPr sz="2000" b="0" i="0" u="none" strike="noStrike" cap="none">
              <a:solidFill>
                <a:schemeClr val="dk1"/>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Shape 210"/>
          <p:cNvSpPr txBox="1">
            <a:spLocks noGrp="1"/>
          </p:cNvSpPr>
          <p:nvPr>
            <p:ph type="title"/>
          </p:nvPr>
        </p:nvSpPr>
        <p:spPr>
          <a:xfrm>
            <a:off x="679450" y="136525"/>
            <a:ext cx="8229600" cy="874712"/>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2"/>
              </a:buClr>
              <a:buSzPts val="3200"/>
              <a:buFont typeface="Arial"/>
              <a:buNone/>
            </a:pPr>
            <a:r>
              <a:rPr lang="en-US" sz="3200" b="1" i="0" u="none" strike="noStrike" cap="none">
                <a:solidFill>
                  <a:schemeClr val="dk2"/>
                </a:solidFill>
                <a:latin typeface="Arial"/>
                <a:ea typeface="Arial"/>
                <a:cs typeface="Arial"/>
                <a:sym typeface="Arial"/>
              </a:rPr>
              <a:t>Para reducir el riesgo de quemaduras y escaldaduras</a:t>
            </a:r>
            <a:endParaRPr/>
          </a:p>
        </p:txBody>
      </p:sp>
      <p:sp>
        <p:nvSpPr>
          <p:cNvPr id="211" name="Shape 211"/>
          <p:cNvSpPr txBox="1">
            <a:spLocks noGrp="1"/>
          </p:cNvSpPr>
          <p:nvPr>
            <p:ph type="body" idx="1"/>
          </p:nvPr>
        </p:nvSpPr>
        <p:spPr>
          <a:xfrm>
            <a:off x="969962" y="1090612"/>
            <a:ext cx="7896225" cy="4764087"/>
          </a:xfrm>
          <a:prstGeom prst="rect">
            <a:avLst/>
          </a:prstGeom>
          <a:noFill/>
          <a:ln>
            <a:noFill/>
          </a:ln>
        </p:spPr>
        <p:txBody>
          <a:bodyPr spcFirstLastPara="1" wrap="square" lIns="91425" tIns="45700" rIns="91425" bIns="45700" anchor="t" anchorCtr="0">
            <a:noAutofit/>
          </a:bodyPr>
          <a:lstStyle/>
          <a:p>
            <a:pPr marL="0" marR="0" lvl="0" indent="0" algn="l" rtl="0">
              <a:lnSpc>
                <a:spcPct val="80000"/>
              </a:lnSpc>
              <a:spcBef>
                <a:spcPts val="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a:p>
            <a:pPr marL="0" marR="0" lvl="0" indent="-114300" algn="l" rtl="0">
              <a:lnSpc>
                <a:spcPct val="10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Apague las estufas cuando no estén en uso</a:t>
            </a:r>
            <a:endParaRPr/>
          </a:p>
          <a:p>
            <a:pPr marL="0" marR="0" lvl="0" indent="-114300" algn="l" rtl="0">
              <a:lnSpc>
                <a:spcPct val="10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Supongamos que todas las ollas y mangos de metal están calientes. Toque solo cuando esté seguro de que no están calientes o cuando usan guantes / guantes adecuados</a:t>
            </a:r>
            <a:endParaRPr/>
          </a:p>
          <a:p>
            <a:pPr marL="0" marR="0" lvl="0" indent="-114300" algn="l" rtl="0">
              <a:lnSpc>
                <a:spcPct val="10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Organice su área de trabajo para evitar el contacto con objetos calientes y llamas</a:t>
            </a:r>
            <a:endParaRPr/>
          </a:p>
          <a:p>
            <a:pPr marL="0" marR="0" lvl="0" indent="-114300" algn="l" rtl="0">
              <a:lnSpc>
                <a:spcPct val="10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Mantenga las asas de la olla lejos de los quemadores calientes</a:t>
            </a:r>
            <a:endParaRPr/>
          </a:p>
          <a:p>
            <a:pPr marL="0" marR="0" lvl="0" indent="-114300" algn="l" rtl="0">
              <a:lnSpc>
                <a:spcPct val="10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Asegúrese de que las manijas de ollas y sartenes no sobresalgan del mostrador o la estufa</a:t>
            </a:r>
            <a:endParaRPr/>
          </a:p>
          <a:p>
            <a:pPr marL="0" marR="0" lvl="0" indent="-114300" algn="l" rtl="0">
              <a:lnSpc>
                <a:spcPct val="10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Use guantes para el horno que se proporcionan y guantes largos para hornos profundos</a:t>
            </a:r>
            <a:endParaRPr/>
          </a:p>
          <a:p>
            <a:pPr marL="0" marR="0" lvl="0" indent="-114300" algn="l" rtl="0">
              <a:lnSpc>
                <a:spcPct val="10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Use solo la configuración de temperatura recomendada para cada tipo de cocina</a:t>
            </a:r>
            <a:endParaRPr/>
          </a:p>
          <a:p>
            <a:pPr marL="342900" marR="0" lvl="0" indent="-228600" algn="l" rtl="0">
              <a:spcBef>
                <a:spcPts val="36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Shape 217"/>
          <p:cNvSpPr txBox="1">
            <a:spLocks noGrp="1"/>
          </p:cNvSpPr>
          <p:nvPr>
            <p:ph type="title"/>
          </p:nvPr>
        </p:nvSpPr>
        <p:spPr>
          <a:xfrm>
            <a:off x="679450" y="136525"/>
            <a:ext cx="8229600" cy="874712"/>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2"/>
              </a:buClr>
              <a:buSzPts val="3200"/>
              <a:buFont typeface="Arial"/>
              <a:buNone/>
            </a:pPr>
            <a:r>
              <a:rPr lang="en-US" sz="3200" b="1" i="0" u="none" strike="noStrike" cap="none">
                <a:solidFill>
                  <a:schemeClr val="dk2"/>
                </a:solidFill>
                <a:latin typeface="Arial"/>
                <a:ea typeface="Arial"/>
                <a:cs typeface="Arial"/>
                <a:sym typeface="Arial"/>
              </a:rPr>
              <a:t>Para reducir el riesgo de quemaduras y escaldaduras</a:t>
            </a:r>
            <a:endParaRPr/>
          </a:p>
        </p:txBody>
      </p:sp>
      <p:sp>
        <p:nvSpPr>
          <p:cNvPr id="218" name="Shape 218"/>
          <p:cNvSpPr txBox="1">
            <a:spLocks noGrp="1"/>
          </p:cNvSpPr>
          <p:nvPr>
            <p:ph type="body" idx="1"/>
          </p:nvPr>
        </p:nvSpPr>
        <p:spPr>
          <a:xfrm>
            <a:off x="969962" y="1090612"/>
            <a:ext cx="7896225" cy="4764087"/>
          </a:xfrm>
          <a:prstGeom prst="rect">
            <a:avLst/>
          </a:prstGeom>
          <a:noFill/>
          <a:ln>
            <a:noFill/>
          </a:ln>
        </p:spPr>
        <p:txBody>
          <a:bodyPr spcFirstLastPara="1" wrap="square" lIns="91425" tIns="45700" rIns="91425" bIns="45700" anchor="t" anchorCtr="0">
            <a:noAutofit/>
          </a:bodyPr>
          <a:lstStyle/>
          <a:p>
            <a:pPr marL="342900" marR="0" lvl="0" indent="-228600" algn="l" rtl="0">
              <a:lnSpc>
                <a:spcPct val="80000"/>
              </a:lnSpc>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a:p>
            <a:pPr marL="342900" marR="0" lvl="0" indent="-228600" algn="l" rtl="0">
              <a:lnSpc>
                <a:spcPct val="80000"/>
              </a:lnSpc>
              <a:spcBef>
                <a:spcPts val="36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a:p>
            <a:pPr marL="342900" marR="0" lvl="0" indent="-342900" algn="l" rtl="0">
              <a:lnSpc>
                <a:spcPct val="10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Seque los artículos a fondo antes de usarlos con aceite caliente</a:t>
            </a:r>
            <a:endParaRPr/>
          </a:p>
          <a:p>
            <a:pPr marL="342900" marR="0" lvl="0" indent="-342900" algn="l" rtl="0">
              <a:lnSpc>
                <a:spcPct val="10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Los alimentos para freír deben colocarse en la canasta primero, luego bajarlos a aceite caliente, en lugar de dejar caer los alimentos directamente en el aceite. Baje la canasta lentamente al aceite</a:t>
            </a:r>
            <a:endParaRPr/>
          </a:p>
          <a:p>
            <a:pPr marL="342900" marR="0" lvl="0" indent="-342900" algn="l" rtl="0">
              <a:lnSpc>
                <a:spcPct val="10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Use rodillos para mover cubas grandes</a:t>
            </a:r>
            <a:endParaRPr/>
          </a:p>
          <a:p>
            <a:pPr marL="342900" marR="0" lvl="0" indent="-342900" algn="l" rtl="0">
              <a:lnSpc>
                <a:spcPct val="10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Permita que la grasa se enfríe antes de transportar, filtrar o desechar</a:t>
            </a:r>
            <a:endParaRPr/>
          </a:p>
          <a:p>
            <a:pPr marL="342900" marR="0" lvl="0" indent="-342900" algn="l" rtl="0">
              <a:lnSpc>
                <a:spcPct val="10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Se deben usar dos personas para cambiar y eliminar la grasa, debido a un trabajo pesado</a:t>
            </a:r>
            <a:endParaRPr/>
          </a:p>
          <a:p>
            <a:pPr marL="342900" marR="0" lvl="0" indent="-342900" algn="l" rtl="0">
              <a:lnSpc>
                <a:spcPct val="10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No se pare en la freidora caliente para limpiar los componentes o filtros de ventilación. Use una escalera</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679450" y="136525"/>
            <a:ext cx="8229600" cy="874712"/>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2"/>
              </a:buClr>
              <a:buSzPts val="3200"/>
              <a:buFont typeface="Arial"/>
              <a:buNone/>
            </a:pPr>
            <a:r>
              <a:rPr lang="en-US" sz="3200" b="1" i="0" u="none" strike="noStrike" cap="none">
                <a:solidFill>
                  <a:schemeClr val="dk2"/>
                </a:solidFill>
                <a:latin typeface="Arial"/>
                <a:ea typeface="Arial"/>
                <a:cs typeface="Arial"/>
                <a:sym typeface="Arial"/>
              </a:rPr>
              <a:t>Equipo de Protección Personal (EPP)</a:t>
            </a:r>
            <a:endParaRPr/>
          </a:p>
        </p:txBody>
      </p:sp>
      <p:sp>
        <p:nvSpPr>
          <p:cNvPr id="101" name="Shape 101"/>
          <p:cNvSpPr txBox="1">
            <a:spLocks noGrp="1"/>
          </p:cNvSpPr>
          <p:nvPr>
            <p:ph type="body" idx="1"/>
          </p:nvPr>
        </p:nvSpPr>
        <p:spPr>
          <a:xfrm>
            <a:off x="846137" y="1011237"/>
            <a:ext cx="7896225" cy="4764087"/>
          </a:xfrm>
          <a:prstGeom prst="rect">
            <a:avLst/>
          </a:prstGeom>
          <a:noFill/>
          <a:ln>
            <a:noFill/>
          </a:ln>
        </p:spPr>
        <p:txBody>
          <a:bodyPr spcFirstLastPara="1" wrap="square" lIns="91425" tIns="45700" rIns="91425" bIns="45700" anchor="t" anchorCtr="0">
            <a:noAutofit/>
          </a:bodyPr>
          <a:lstStyle/>
          <a:p>
            <a:pPr marL="342900" marR="0" lvl="0" indent="-342900" algn="l" rtl="0">
              <a:lnSpc>
                <a:spcPct val="80000"/>
              </a:lnSpc>
              <a:spcBef>
                <a:spcPts val="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Guantes:</a:t>
            </a:r>
            <a:endParaRPr/>
          </a:p>
          <a:p>
            <a:pPr marL="742950" marR="0" lvl="1" indent="-285750" algn="l" rtl="0">
              <a:lnSpc>
                <a:spcPct val="8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Guantes resistentes a productos químicos cuando se limpian o manipulan productos químicos (consulte la MSDS para conocer el tipo de guante específico que se necesita)</a:t>
            </a:r>
            <a:endParaRPr/>
          </a:p>
          <a:p>
            <a:pPr marL="742950" marR="0" lvl="1" indent="-285750" algn="l" rtl="0">
              <a:lnSpc>
                <a:spcPct val="8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Guantes de trabajo al manipular basura o trabajar en áreas de almacenamiento</a:t>
            </a:r>
            <a:endParaRPr/>
          </a:p>
          <a:p>
            <a:pPr marL="742950" marR="0" lvl="1" indent="-285750" algn="l" rtl="0">
              <a:lnSpc>
                <a:spcPct val="8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Guantes resistentes a cortes para cortar / rebanar / cortar en cubitos y operaciones de limpieza de equipos</a:t>
            </a:r>
            <a:endParaRPr sz="1800" b="1" i="0" u="none" strike="noStrike" cap="none">
              <a:solidFill>
                <a:schemeClr val="dk1"/>
              </a:solidFill>
              <a:latin typeface="Arial"/>
              <a:ea typeface="Arial"/>
              <a:cs typeface="Arial"/>
              <a:sym typeface="Arial"/>
            </a:endParaRPr>
          </a:p>
          <a:p>
            <a:pPr marL="342900" marR="0" lvl="0" indent="-342900" algn="l" rtl="0">
              <a:lnSpc>
                <a:spcPct val="8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Calzado:</a:t>
            </a:r>
            <a:endParaRPr/>
          </a:p>
          <a:p>
            <a:pPr marL="742950" marR="0" lvl="1" indent="-285750" algn="l" rtl="0">
              <a:lnSpc>
                <a:spcPct val="8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Calzado antideslizante</a:t>
            </a:r>
            <a:endParaRPr/>
          </a:p>
          <a:p>
            <a:pPr marL="742950" marR="0" lvl="1" indent="-285750" algn="l" rtl="0">
              <a:lnSpc>
                <a:spcPct val="8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Zapatos bien atados</a:t>
            </a:r>
            <a:endParaRPr/>
          </a:p>
          <a:p>
            <a:pPr marL="742950" marR="0" lvl="1" indent="-285750" algn="l" rtl="0">
              <a:lnSpc>
                <a:spcPct val="8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Sin dedos abiertos</a:t>
            </a:r>
            <a:endParaRPr/>
          </a:p>
          <a:p>
            <a:pPr marL="742950" marR="0" lvl="1" indent="-285750" algn="l" rtl="0">
              <a:lnSpc>
                <a:spcPct val="8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Sin tela porosa</a:t>
            </a:r>
            <a:endParaRPr sz="1800" b="1" i="0" u="none" strike="noStrike" cap="none">
              <a:solidFill>
                <a:schemeClr val="dk1"/>
              </a:solidFill>
              <a:latin typeface="Arial"/>
              <a:ea typeface="Arial"/>
              <a:cs typeface="Arial"/>
              <a:sym typeface="Arial"/>
            </a:endParaRPr>
          </a:p>
          <a:p>
            <a:pPr marL="342900" marR="0" lvl="0" indent="-342900" algn="l" rtl="0">
              <a:lnSpc>
                <a:spcPct val="8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Gafas de seguridad, gafas y caretas:</a:t>
            </a:r>
            <a:endParaRPr/>
          </a:p>
          <a:p>
            <a:pPr marL="742950" marR="0" lvl="1" indent="-285750" algn="l" rtl="0">
              <a:lnSpc>
                <a:spcPct val="8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Gafas de seguridad cuando se requiere protección ocular general</a:t>
            </a:r>
            <a:endParaRPr/>
          </a:p>
          <a:p>
            <a:pPr marL="742950" marR="0" lvl="1" indent="-285750" algn="l" rtl="0">
              <a:lnSpc>
                <a:spcPct val="8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Gafas de seguridad y protectores faciales cuando existe un gran peligro de salpicaduras de productos químicos</a:t>
            </a:r>
            <a:endParaRPr/>
          </a:p>
          <a:p>
            <a:pPr marL="342900" marR="0" lvl="0" indent="-228600" algn="l" rtl="0">
              <a:spcBef>
                <a:spcPts val="36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636587" y="260350"/>
            <a:ext cx="8229600" cy="874712"/>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2"/>
              </a:buClr>
              <a:buSzPts val="3200"/>
              <a:buFont typeface="Arial"/>
              <a:buNone/>
            </a:pPr>
            <a:r>
              <a:rPr lang="en-US" sz="3200" b="1" i="0" u="none" strike="noStrike" cap="none">
                <a:solidFill>
                  <a:schemeClr val="dk2"/>
                </a:solidFill>
                <a:latin typeface="Arial"/>
                <a:ea typeface="Arial"/>
                <a:cs typeface="Arial"/>
                <a:sym typeface="Arial"/>
              </a:rPr>
              <a:t>Política de servicio de alcohol</a:t>
            </a:r>
            <a:endParaRPr/>
          </a:p>
        </p:txBody>
      </p:sp>
      <p:sp>
        <p:nvSpPr>
          <p:cNvPr id="225" name="Shape 225"/>
          <p:cNvSpPr txBox="1">
            <a:spLocks noGrp="1"/>
          </p:cNvSpPr>
          <p:nvPr>
            <p:ph type="body" idx="1"/>
          </p:nvPr>
        </p:nvSpPr>
        <p:spPr>
          <a:xfrm>
            <a:off x="969962" y="993775"/>
            <a:ext cx="7896225" cy="4764087"/>
          </a:xfrm>
          <a:prstGeom prst="rect">
            <a:avLst/>
          </a:prstGeom>
          <a:noFill/>
          <a:ln>
            <a:noFill/>
          </a:ln>
        </p:spPr>
        <p:txBody>
          <a:bodyPr spcFirstLastPara="1" wrap="square" lIns="91425" tIns="45700" rIns="91425" bIns="45700" anchor="t" anchorCtr="0">
            <a:noAutofit/>
          </a:bodyPr>
          <a:lstStyle/>
          <a:p>
            <a:pPr marL="342900" marR="0" lvl="0" indent="-228600" algn="l" rtl="0">
              <a:lnSpc>
                <a:spcPct val="80000"/>
              </a:lnSpc>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a:p>
            <a:pPr marL="342900" marR="0" lvl="0" indent="-228600" algn="l" rtl="0">
              <a:lnSpc>
                <a:spcPct val="80000"/>
              </a:lnSpc>
              <a:spcBef>
                <a:spcPts val="36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a:p>
            <a:pPr marL="342900" marR="0" lvl="0" indent="-342900" algn="l" rtl="0">
              <a:lnSpc>
                <a:spcPct val="10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No se pueden consumir bebidas alcohólicas en la propiedad a menos que se compre en el Club.</a:t>
            </a:r>
            <a:endParaRPr/>
          </a:p>
          <a:p>
            <a:pPr marL="342900" marR="0" lvl="0" indent="-342900" algn="l" rtl="0">
              <a:lnSpc>
                <a:spcPct val="10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Las bebidas alcohólicas solo pueden ser atendidas por empleados certificados con alcohol a través de TIPS, TABC, Safe Serve o otra compañía aprobada.</a:t>
            </a:r>
            <a:endParaRPr/>
          </a:p>
          <a:p>
            <a:pPr marL="342900" marR="0" lvl="0" indent="-342900" algn="l" rtl="0">
              <a:lnSpc>
                <a:spcPct val="10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No se venden bebidas alcohólicas a un invitado menor de edad</a:t>
            </a:r>
            <a:endParaRPr/>
          </a:p>
          <a:p>
            <a:pPr marL="342900" marR="0" lvl="0" indent="-342900" algn="l" rtl="0">
              <a:lnSpc>
                <a:spcPct val="10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Una licencia de conducir de imagen válida es la única forma de identificación que podemos aceptar como prueba de edad. Verifique la identificación de todos.</a:t>
            </a:r>
            <a:endParaRPr/>
          </a:p>
          <a:p>
            <a:pPr marL="342900" marR="0" lvl="0" indent="-342900" algn="l" rtl="0">
              <a:lnSpc>
                <a:spcPct val="10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No sirva ni venda alcohol a un invitado que esté obviamente o visiblemente intoxicado</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Shape 231"/>
          <p:cNvSpPr txBox="1">
            <a:spLocks noGrp="1"/>
          </p:cNvSpPr>
          <p:nvPr>
            <p:ph type="title"/>
          </p:nvPr>
        </p:nvSpPr>
        <p:spPr>
          <a:xfrm>
            <a:off x="679450" y="136525"/>
            <a:ext cx="8229600" cy="874712"/>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2"/>
              </a:buClr>
              <a:buSzPts val="3200"/>
              <a:buFont typeface="Arial"/>
              <a:buNone/>
            </a:pPr>
            <a:r>
              <a:rPr lang="en-US" sz="3200" b="1" i="0" u="none" strike="noStrike" cap="none">
                <a:solidFill>
                  <a:schemeClr val="dk2"/>
                </a:solidFill>
                <a:latin typeface="Arial"/>
                <a:ea typeface="Arial"/>
                <a:cs typeface="Arial"/>
                <a:sym typeface="Arial"/>
              </a:rPr>
              <a:t>Política de servicio de alcohol</a:t>
            </a:r>
            <a:endParaRPr/>
          </a:p>
        </p:txBody>
      </p:sp>
      <p:sp>
        <p:nvSpPr>
          <p:cNvPr id="232" name="Shape 232"/>
          <p:cNvSpPr txBox="1">
            <a:spLocks noGrp="1"/>
          </p:cNvSpPr>
          <p:nvPr>
            <p:ph type="body" idx="1"/>
          </p:nvPr>
        </p:nvSpPr>
        <p:spPr>
          <a:xfrm>
            <a:off x="969962" y="1090612"/>
            <a:ext cx="7896225" cy="4764087"/>
          </a:xfrm>
          <a:prstGeom prst="rect">
            <a:avLst/>
          </a:prstGeom>
          <a:noFill/>
          <a:ln>
            <a:noFill/>
          </a:ln>
        </p:spPr>
        <p:txBody>
          <a:bodyPr spcFirstLastPara="1" wrap="square" lIns="91425" tIns="45700" rIns="91425" bIns="45700" anchor="t" anchorCtr="0">
            <a:noAutofit/>
          </a:bodyPr>
          <a:lstStyle/>
          <a:p>
            <a:pPr marL="342900" marR="0" lvl="0" indent="-342900" algn="l" rtl="0">
              <a:lnSpc>
                <a:spcPct val="80000"/>
              </a:lnSpc>
              <a:spcBef>
                <a:spcPts val="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No se debe servir más de tres bebidas a ninguna persona sin antes recibir la aprobación del supervisor</a:t>
            </a:r>
            <a:endParaRPr/>
          </a:p>
          <a:p>
            <a:pPr marL="342900" marR="0" lvl="0" indent="-342900" algn="l" rtl="0">
              <a:lnSpc>
                <a:spcPct val="8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La venta de jarras o grandes cantidades de bebidas alcohólicas (6 paquetes) requiere la aprobación de un supervisor</a:t>
            </a:r>
            <a:endParaRPr/>
          </a:p>
          <a:p>
            <a:pPr marL="342900" marR="0" lvl="0" indent="-342900" algn="l" rtl="0">
              <a:lnSpc>
                <a:spcPct val="8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Los empleados tienen el derecho de rechazar el servicio de alcohol si, en el juicio de dichos empleados, el servicio individual que lo solicita se considera intoxicado</a:t>
            </a:r>
            <a:endParaRPr/>
          </a:p>
          <a:p>
            <a:pPr marL="342900" marR="0" lvl="0" indent="-342900" algn="l" rtl="0">
              <a:lnSpc>
                <a:spcPct val="8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Si a un miembro o invitado se le niega el servicio, todos los empleados ayudarán a evitar que esta persona posea o consuma alcohol.</a:t>
            </a:r>
            <a:endParaRPr/>
          </a:p>
          <a:p>
            <a:pPr marL="342900" marR="0" lvl="0" indent="-342900" algn="l" rtl="0">
              <a:lnSpc>
                <a:spcPct val="8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Los servidores que venden alcohol deben informar a la administración sus observaciones y evidencia de que un miembro / invitado puede estar acercándose a la intoxicación.</a:t>
            </a:r>
            <a:endParaRPr/>
          </a:p>
          <a:p>
            <a:pPr marL="342900" marR="0" lvl="0" indent="-342900" algn="l" rtl="0">
              <a:lnSpc>
                <a:spcPct val="8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La gerencia asume la responsabilidad de intervenir en el caso de que un miembro / invitado necesite que se le niegue el servicio.</a:t>
            </a:r>
            <a:endParaRPr/>
          </a:p>
          <a:p>
            <a:pPr marL="342900" marR="0" lvl="0" indent="-342900" algn="l" rtl="0">
              <a:lnSpc>
                <a:spcPct val="8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Una vez que se deniega el servicio a un miembro, permanece desconectado durante todo el día.</a:t>
            </a:r>
            <a:endParaRPr/>
          </a:p>
          <a:p>
            <a:pPr marL="342900" marR="0" lvl="0" indent="-342900" algn="l" rtl="0">
              <a:lnSpc>
                <a:spcPct val="8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Deben hacerse esfuerzos razonables para evitar que un miembro o invitado que está visiblemente intoxicado maneje al abandonar el establecimiento</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Shape 238"/>
          <p:cNvSpPr txBox="1">
            <a:spLocks noGrp="1"/>
          </p:cNvSpPr>
          <p:nvPr>
            <p:ph type="title"/>
          </p:nvPr>
        </p:nvSpPr>
        <p:spPr>
          <a:xfrm>
            <a:off x="679450" y="136525"/>
            <a:ext cx="8229600" cy="874712"/>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2"/>
              </a:buClr>
              <a:buSzPts val="3200"/>
              <a:buFont typeface="Arial"/>
              <a:buNone/>
            </a:pPr>
            <a:r>
              <a:rPr lang="en-US" sz="3200" b="1" i="0" u="none" strike="noStrike" cap="none">
                <a:solidFill>
                  <a:schemeClr val="dk2"/>
                </a:solidFill>
                <a:latin typeface="Arial"/>
                <a:ea typeface="Arial"/>
                <a:cs typeface="Arial"/>
                <a:sym typeface="Arial"/>
              </a:rPr>
              <a:t>Política de servicio de alcohol</a:t>
            </a:r>
            <a:endParaRPr/>
          </a:p>
        </p:txBody>
      </p:sp>
      <p:sp>
        <p:nvSpPr>
          <p:cNvPr id="239" name="Shape 239"/>
          <p:cNvSpPr txBox="1">
            <a:spLocks noGrp="1"/>
          </p:cNvSpPr>
          <p:nvPr>
            <p:ph type="body" idx="1"/>
          </p:nvPr>
        </p:nvSpPr>
        <p:spPr>
          <a:xfrm>
            <a:off x="969962" y="1090612"/>
            <a:ext cx="7896225" cy="4764087"/>
          </a:xfrm>
          <a:prstGeom prst="rect">
            <a:avLst/>
          </a:prstGeom>
          <a:noFill/>
          <a:ln>
            <a:noFill/>
          </a:ln>
        </p:spPr>
        <p:txBody>
          <a:bodyPr spcFirstLastPara="1" wrap="square" lIns="91425" tIns="45700" rIns="91425" bIns="45700" anchor="t" anchorCtr="0">
            <a:noAutofit/>
          </a:bodyPr>
          <a:lstStyle/>
          <a:p>
            <a:pPr marL="0" marR="0" lvl="0" indent="0" algn="ctr" rtl="0">
              <a:lnSpc>
                <a:spcPct val="80000"/>
              </a:lnSpc>
              <a:spcBef>
                <a:spcPts val="0"/>
              </a:spcBef>
              <a:spcAft>
                <a:spcPts val="0"/>
              </a:spcAft>
              <a:buClr>
                <a:schemeClr val="dk1"/>
              </a:buClr>
              <a:buSzPts val="1600"/>
              <a:buFont typeface="Arial"/>
              <a:buNone/>
            </a:pPr>
            <a:endParaRPr sz="1600" b="1" i="0" u="none" strike="noStrike" cap="none">
              <a:solidFill>
                <a:schemeClr val="dk1"/>
              </a:solidFill>
              <a:latin typeface="Arial"/>
              <a:ea typeface="Arial"/>
              <a:cs typeface="Arial"/>
              <a:sym typeface="Arial"/>
            </a:endParaRPr>
          </a:p>
          <a:p>
            <a:pPr marL="0" marR="0" lvl="0" indent="0" algn="ctr" rtl="0">
              <a:lnSpc>
                <a:spcPct val="80000"/>
              </a:lnSpc>
              <a:spcBef>
                <a:spcPts val="400"/>
              </a:spcBef>
              <a:spcAft>
                <a:spcPts val="0"/>
              </a:spcAft>
              <a:buClr>
                <a:schemeClr val="dk1"/>
              </a:buClr>
              <a:buSzPts val="2000"/>
              <a:buFont typeface="Arial"/>
              <a:buNone/>
            </a:pPr>
            <a:r>
              <a:rPr lang="en-US" sz="2000" b="1" i="0" u="none" strike="noStrike" cap="none">
                <a:solidFill>
                  <a:schemeClr val="dk1"/>
                </a:solidFill>
                <a:latin typeface="Arial"/>
                <a:ea typeface="Arial"/>
                <a:cs typeface="Arial"/>
                <a:sym typeface="Arial"/>
              </a:rPr>
              <a:t>EVENTOS ESPECIALES</a:t>
            </a:r>
            <a:endParaRPr/>
          </a:p>
          <a:p>
            <a:pPr marL="0" marR="0" lvl="0" indent="0" algn="ctr" rtl="0">
              <a:lnSpc>
                <a:spcPct val="80000"/>
              </a:lnSpc>
              <a:spcBef>
                <a:spcPts val="32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a:p>
            <a:pPr marL="0" marR="0" lvl="0" indent="-101600" algn="l" rtl="0">
              <a:lnSpc>
                <a:spcPct val="8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El servicio de licor debe limitarse a 2 bebidas a cualquier persona</a:t>
            </a:r>
            <a:endParaRPr/>
          </a:p>
          <a:p>
            <a:pPr marL="0" marR="0" lvl="0" indent="-101600" algn="l" rtl="0">
              <a:lnSpc>
                <a:spcPct val="8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Se pueden vender un máximo de 4 boletos de bebida a una persona a la vez</a:t>
            </a:r>
            <a:endParaRPr/>
          </a:p>
          <a:p>
            <a:pPr marL="0" marR="0" lvl="0" indent="-101600" algn="l" rtl="0">
              <a:lnSpc>
                <a:spcPct val="8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Las bebidas no alcohólicas y los alimentos deben estar disponibles en todo momento</a:t>
            </a:r>
            <a:endParaRPr/>
          </a:p>
          <a:p>
            <a:pPr marL="0" marR="0" lvl="0" indent="-101600" algn="l" rtl="0">
              <a:lnSpc>
                <a:spcPct val="8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Ningún licor, que no sea el autorizado bajo el permiso ocasional, debe ser servido y / o consumido en cualquier evento.</a:t>
            </a:r>
            <a:endParaRPr/>
          </a:p>
          <a:p>
            <a:pPr marL="0" marR="0" lvl="0" indent="-101600" algn="l" rtl="0">
              <a:lnSpc>
                <a:spcPct val="8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El licor solo debe servirse entre las horas especificadas en el permiso ocasional. El alcohol puede consumirse durante 30 minutos adicionales después de la hora de vender / servir / terminar</a:t>
            </a:r>
            <a:endParaRPr/>
          </a:p>
          <a:p>
            <a:pPr marL="0" marR="0" lvl="0" indent="-101600" algn="l" rtl="0">
              <a:lnSpc>
                <a:spcPct val="8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Se debe eliminar todo el licor de las mesas dentro de los 30 minutos posteriores al tiempo de finalización de la venta / servicio.</a:t>
            </a:r>
            <a:endParaRPr/>
          </a:p>
          <a:p>
            <a:pPr marL="0" marR="0" lvl="0" indent="-101600" algn="l" rtl="0">
              <a:lnSpc>
                <a:spcPct val="8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"Última llamada" no se anunciará</a:t>
            </a:r>
            <a:endParaRPr/>
          </a:p>
          <a:p>
            <a:pPr marL="0" marR="0" lvl="0" indent="-101600" algn="l" rtl="0">
              <a:lnSpc>
                <a:spcPct val="8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El licor no debe ser retirado de la propiedad por los invitados a un evento</a:t>
            </a:r>
            <a:endParaRPr/>
          </a:p>
          <a:p>
            <a:pPr marL="0" marR="0" lvl="0" indent="-101600" algn="l" rtl="0">
              <a:lnSpc>
                <a:spcPct val="8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El alcohol no se debe ofrecer ni dar como premio en un concurso</a:t>
            </a:r>
            <a:endParaRPr/>
          </a:p>
          <a:p>
            <a:pPr marL="0" marR="0" lvl="0" indent="-101600" algn="l" rtl="0">
              <a:lnSpc>
                <a:spcPct val="8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No se permiten las prácticas de mercadotecnia que fomentan un mayor consumo, como doble ”shots”, o concursos de bebidas alcohólicas.</a:t>
            </a:r>
            <a:endParaRPr/>
          </a:p>
          <a:p>
            <a:pPr marL="342900" marR="0" lvl="0" indent="-241300" algn="l" rtl="0">
              <a:spcBef>
                <a:spcPts val="32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Shape 245"/>
          <p:cNvSpPr txBox="1">
            <a:spLocks noGrp="1"/>
          </p:cNvSpPr>
          <p:nvPr>
            <p:ph type="title"/>
          </p:nvPr>
        </p:nvSpPr>
        <p:spPr>
          <a:xfrm>
            <a:off x="679450" y="136525"/>
            <a:ext cx="8229600" cy="874712"/>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2"/>
              </a:buClr>
              <a:buSzPts val="3200"/>
              <a:buFont typeface="Arial"/>
              <a:buNone/>
            </a:pPr>
            <a:r>
              <a:rPr lang="en-US" sz="3200" b="1" i="0" u="none" strike="noStrike" cap="none">
                <a:solidFill>
                  <a:schemeClr val="dk2"/>
                </a:solidFill>
                <a:latin typeface="Arial"/>
                <a:ea typeface="Arial"/>
                <a:cs typeface="Arial"/>
                <a:sym typeface="Arial"/>
              </a:rPr>
              <a:t>Política de servicio de alcohol</a:t>
            </a:r>
            <a:endParaRPr/>
          </a:p>
        </p:txBody>
      </p:sp>
      <p:sp>
        <p:nvSpPr>
          <p:cNvPr id="246" name="Shape 246"/>
          <p:cNvSpPr txBox="1">
            <a:spLocks noGrp="1"/>
          </p:cNvSpPr>
          <p:nvPr>
            <p:ph type="body" idx="1"/>
          </p:nvPr>
        </p:nvSpPr>
        <p:spPr>
          <a:xfrm>
            <a:off x="969962" y="1090612"/>
            <a:ext cx="7896225" cy="4764087"/>
          </a:xfrm>
          <a:prstGeom prst="rect">
            <a:avLst/>
          </a:prstGeom>
          <a:noFill/>
          <a:ln>
            <a:noFill/>
          </a:ln>
        </p:spPr>
        <p:txBody>
          <a:bodyPr spcFirstLastPara="1" wrap="square" lIns="91425" tIns="45700" rIns="91425" bIns="45700" anchor="t" anchorCtr="0">
            <a:noAutofit/>
          </a:bodyPr>
          <a:lstStyle/>
          <a:p>
            <a:pPr marL="0" marR="0" lvl="0" indent="0" algn="ctr" rtl="0">
              <a:lnSpc>
                <a:spcPct val="80000"/>
              </a:lnSpc>
              <a:spcBef>
                <a:spcPts val="0"/>
              </a:spcBef>
              <a:spcAft>
                <a:spcPts val="0"/>
              </a:spcAft>
              <a:buClr>
                <a:schemeClr val="dk1"/>
              </a:buClr>
              <a:buSzPts val="1600"/>
              <a:buFont typeface="Arial"/>
              <a:buNone/>
            </a:pPr>
            <a:endParaRPr sz="1600" b="1" i="0" u="none" strike="noStrike" cap="none">
              <a:solidFill>
                <a:schemeClr val="dk1"/>
              </a:solidFill>
              <a:latin typeface="Arial"/>
              <a:ea typeface="Arial"/>
              <a:cs typeface="Arial"/>
              <a:sym typeface="Arial"/>
            </a:endParaRPr>
          </a:p>
          <a:p>
            <a:pPr marL="0" marR="0" lvl="0" indent="0" algn="ctr" rtl="0">
              <a:lnSpc>
                <a:spcPct val="80000"/>
              </a:lnSpc>
              <a:spcBef>
                <a:spcPts val="400"/>
              </a:spcBef>
              <a:spcAft>
                <a:spcPts val="0"/>
              </a:spcAft>
              <a:buClr>
                <a:schemeClr val="dk1"/>
              </a:buClr>
              <a:buSzPts val="2000"/>
              <a:buFont typeface="Arial"/>
              <a:buNone/>
            </a:pPr>
            <a:r>
              <a:rPr lang="en-US" sz="2000" b="1" i="0" u="none" strike="noStrike" cap="none">
                <a:solidFill>
                  <a:schemeClr val="dk1"/>
                </a:solidFill>
                <a:latin typeface="Arial"/>
                <a:ea typeface="Arial"/>
                <a:cs typeface="Arial"/>
                <a:sym typeface="Arial"/>
              </a:rPr>
              <a:t>CONSUMO EN EL CAMPO DE GOLF</a:t>
            </a:r>
            <a:endParaRPr/>
          </a:p>
          <a:p>
            <a:pPr marL="0" marR="0" lvl="0" indent="0" algn="ctr" rtl="0">
              <a:lnSpc>
                <a:spcPct val="80000"/>
              </a:lnSpc>
              <a:spcBef>
                <a:spcPts val="32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a:p>
            <a:pPr marL="0" marR="0" lvl="0" indent="0" algn="l" rtl="0">
              <a:lnSpc>
                <a:spcPct val="80000"/>
              </a:lnSpc>
              <a:spcBef>
                <a:spcPts val="320"/>
              </a:spcBef>
              <a:spcAft>
                <a:spcPts val="0"/>
              </a:spcAft>
              <a:buClr>
                <a:schemeClr val="dk1"/>
              </a:buClr>
              <a:buSzPts val="1600"/>
              <a:buFont typeface="Arial"/>
              <a:buNone/>
            </a:pPr>
            <a:r>
              <a:rPr lang="en-US" sz="1600" b="0" i="0" u="none" strike="noStrike" cap="none">
                <a:solidFill>
                  <a:schemeClr val="dk1"/>
                </a:solidFill>
                <a:latin typeface="Arial"/>
                <a:ea typeface="Arial"/>
                <a:cs typeface="Arial"/>
                <a:sym typeface="Arial"/>
              </a:rPr>
              <a:t>Sistema de clasificación: use el número de identificación de los miembros para el seguimiento del consumo de alcohol. Este sistema debe comunicarse entre los que sirven en el curso y los que sirven en la casa club. Nuestro sistema es el siguiente:</a:t>
            </a:r>
            <a:endParaRPr/>
          </a:p>
          <a:p>
            <a:pPr marL="0" marR="0" lvl="0" indent="0" algn="l" rtl="0">
              <a:lnSpc>
                <a:spcPct val="80000"/>
              </a:lnSpc>
              <a:spcBef>
                <a:spcPts val="32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a:p>
            <a:pPr marL="0" marR="0" lvl="0" indent="-101600" algn="l" rtl="0">
              <a:lnSpc>
                <a:spcPct val="8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Luz verde: (continúe con el servicio) es para la persona que no muestra signos de intoxicación y cree que ha bebido poco o nada.</a:t>
            </a:r>
            <a:endParaRPr/>
          </a:p>
          <a:p>
            <a:pPr marL="0" marR="0" lvl="0" indent="0" algn="l" rtl="0">
              <a:lnSpc>
                <a:spcPct val="80000"/>
              </a:lnSpc>
              <a:spcBef>
                <a:spcPts val="32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a:p>
            <a:pPr marL="0" marR="0" lvl="0" indent="-101600" algn="l" rtl="0">
              <a:lnSpc>
                <a:spcPct val="8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Luz amarilla: (servicio de ralentización) es para la persona que muestra uno o dos signos de intoxicación y / o se sabe que ha consumido pocas bebidas</a:t>
            </a:r>
            <a:endParaRPr/>
          </a:p>
          <a:p>
            <a:pPr marL="0" marR="0" lvl="0" indent="0" algn="l" rtl="0">
              <a:lnSpc>
                <a:spcPct val="80000"/>
              </a:lnSpc>
              <a:spcBef>
                <a:spcPts val="32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a:p>
            <a:pPr marL="0" marR="0" lvl="0" indent="-101600" algn="l" rtl="0">
              <a:lnSpc>
                <a:spcPct val="8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Luz roja: (sin servicio) es para varios signos de intoxicación o una gran cantidad conocida de alcohol consumido</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Shape 252"/>
          <p:cNvSpPr txBox="1">
            <a:spLocks noGrp="1"/>
          </p:cNvSpPr>
          <p:nvPr>
            <p:ph type="title"/>
          </p:nvPr>
        </p:nvSpPr>
        <p:spPr>
          <a:xfrm>
            <a:off x="679450" y="136525"/>
            <a:ext cx="8229600" cy="874712"/>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2"/>
              </a:buClr>
              <a:buSzPts val="3200"/>
              <a:buFont typeface="Arial"/>
              <a:buNone/>
            </a:pPr>
            <a:r>
              <a:rPr lang="en-US" sz="3200" b="1" i="0" u="none" strike="noStrike" cap="none">
                <a:solidFill>
                  <a:schemeClr val="dk2"/>
                </a:solidFill>
                <a:latin typeface="Arial"/>
                <a:ea typeface="Arial"/>
                <a:cs typeface="Arial"/>
                <a:sym typeface="Arial"/>
              </a:rPr>
              <a:t>Política de servicio de alcohol</a:t>
            </a:r>
            <a:endParaRPr/>
          </a:p>
        </p:txBody>
      </p:sp>
      <p:sp>
        <p:nvSpPr>
          <p:cNvPr id="253" name="Shape 253"/>
          <p:cNvSpPr txBox="1">
            <a:spLocks noGrp="1"/>
          </p:cNvSpPr>
          <p:nvPr>
            <p:ph type="body" idx="1"/>
          </p:nvPr>
        </p:nvSpPr>
        <p:spPr>
          <a:xfrm>
            <a:off x="969962" y="1090612"/>
            <a:ext cx="7896225" cy="4764087"/>
          </a:xfrm>
          <a:prstGeom prst="rect">
            <a:avLst/>
          </a:prstGeom>
          <a:noFill/>
          <a:ln>
            <a:noFill/>
          </a:ln>
        </p:spPr>
        <p:txBody>
          <a:bodyPr spcFirstLastPara="1" wrap="square" lIns="91425" tIns="45700" rIns="91425" bIns="45700" anchor="t" anchorCtr="0">
            <a:noAutofit/>
          </a:bodyPr>
          <a:lstStyle/>
          <a:p>
            <a:pPr marL="0" marR="0" lvl="0" indent="0" algn="ctr" rtl="0">
              <a:lnSpc>
                <a:spcPct val="80000"/>
              </a:lnSpc>
              <a:spcBef>
                <a:spcPts val="0"/>
              </a:spcBef>
              <a:spcAft>
                <a:spcPts val="0"/>
              </a:spcAft>
              <a:buClr>
                <a:schemeClr val="dk1"/>
              </a:buClr>
              <a:buSzPts val="1600"/>
              <a:buFont typeface="Arial"/>
              <a:buNone/>
            </a:pPr>
            <a:endParaRPr sz="1600" b="1" i="0" u="none" strike="noStrike" cap="none">
              <a:solidFill>
                <a:schemeClr val="dk1"/>
              </a:solidFill>
              <a:latin typeface="Arial"/>
              <a:ea typeface="Arial"/>
              <a:cs typeface="Arial"/>
              <a:sym typeface="Arial"/>
            </a:endParaRPr>
          </a:p>
          <a:p>
            <a:pPr marL="0" marR="0" lvl="0" indent="0" algn="ctr" rtl="0">
              <a:lnSpc>
                <a:spcPct val="80000"/>
              </a:lnSpc>
              <a:spcBef>
                <a:spcPts val="400"/>
              </a:spcBef>
              <a:spcAft>
                <a:spcPts val="0"/>
              </a:spcAft>
              <a:buClr>
                <a:schemeClr val="dk1"/>
              </a:buClr>
              <a:buSzPts val="2000"/>
              <a:buFont typeface="Arial"/>
              <a:buNone/>
            </a:pPr>
            <a:r>
              <a:rPr lang="en-US" sz="2000" b="1" i="0" u="none" strike="noStrike" cap="none">
                <a:solidFill>
                  <a:schemeClr val="dk1"/>
                </a:solidFill>
                <a:latin typeface="Arial"/>
                <a:ea typeface="Arial"/>
                <a:cs typeface="Arial"/>
                <a:sym typeface="Arial"/>
              </a:rPr>
              <a:t>Controles de torneo</a:t>
            </a:r>
            <a:endParaRPr/>
          </a:p>
          <a:p>
            <a:pPr marL="0" marR="0" lvl="0" indent="0" algn="ctr" rtl="0">
              <a:lnSpc>
                <a:spcPct val="80000"/>
              </a:lnSpc>
              <a:spcBef>
                <a:spcPts val="32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a:p>
            <a:pPr marL="0" marR="0" lvl="0" indent="0" algn="l" rtl="0">
              <a:lnSpc>
                <a:spcPct val="80000"/>
              </a:lnSpc>
              <a:spcBef>
                <a:spcPts val="320"/>
              </a:spcBef>
              <a:spcAft>
                <a:spcPts val="0"/>
              </a:spcAft>
              <a:buClr>
                <a:schemeClr val="dk1"/>
              </a:buClr>
              <a:buSzPts val="1600"/>
              <a:buFont typeface="Arial"/>
              <a:buNone/>
            </a:pPr>
            <a:r>
              <a:rPr lang="en-US" sz="1600" b="0" i="0" u="none" strike="noStrike" cap="none">
                <a:solidFill>
                  <a:schemeClr val="dk1"/>
                </a:solidFill>
                <a:latin typeface="Arial"/>
                <a:ea typeface="Arial"/>
                <a:cs typeface="Arial"/>
                <a:sym typeface="Arial"/>
              </a:rPr>
              <a:t>Se establece un acuerdo de servicio de alcohol que establece lo que es y lo que no es aceptable y se asegura de que haya un mensaje de que beber y conducir no se aprueba. Pregúntele al transportista del torneo qué arreglos alternativos de transporte se están haciendo. Se debe proporcionar una copia de la política de licor del club con respecto a las barras de efectivo (a diferencia de las barras de host) y la cantidad de boletos que se pueden proporcionar. EL ALCOHOL NUNCA SERÁ ADJUDICADO COMO PREMIO.</a:t>
            </a:r>
            <a:endParaRPr/>
          </a:p>
          <a:p>
            <a:pPr marL="0" marR="0" lvl="0" indent="0" algn="l" rtl="0">
              <a:lnSpc>
                <a:spcPct val="80000"/>
              </a:lnSpc>
              <a:spcBef>
                <a:spcPts val="32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a:p>
            <a:pPr marL="0" marR="0" lvl="0" indent="-101600" algn="l" rtl="0">
              <a:lnSpc>
                <a:spcPct val="8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Cero tolerancia: el club debe dejar en claro que hay una tolerancia cero para beber y conducir. Los conductores designados deben ser identificados y los números de cabina deben ser publicados en sitios claros y visibles.</a:t>
            </a:r>
            <a:endParaRPr/>
          </a:p>
          <a:p>
            <a:pPr marL="0" marR="0" lvl="0" indent="0" algn="l" rtl="0">
              <a:lnSpc>
                <a:spcPct val="80000"/>
              </a:lnSpc>
              <a:spcBef>
                <a:spcPts val="32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a:p>
            <a:pPr marL="0" marR="0" lvl="0" indent="-101600" algn="l" rtl="0">
              <a:lnSpc>
                <a:spcPct val="8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Operación de carros por parte de invitados intoxicados: Los carros son vehículos motorizados según el código penal y, por lo tanto, no deben ser operados por una persona intoxicada.</a:t>
            </a:r>
            <a:endParaRPr/>
          </a:p>
          <a:p>
            <a:pPr marL="342900" marR="0" lvl="0" indent="-241300" algn="l" rtl="0">
              <a:spcBef>
                <a:spcPts val="32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679450" y="136525"/>
            <a:ext cx="8229600" cy="874712"/>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2"/>
              </a:buClr>
              <a:buSzPts val="3200"/>
              <a:buFont typeface="Arial"/>
              <a:buNone/>
            </a:pPr>
            <a:r>
              <a:rPr lang="en-US" sz="3200" b="1" i="0" u="none" strike="noStrike" cap="none">
                <a:solidFill>
                  <a:schemeClr val="dk2"/>
                </a:solidFill>
                <a:latin typeface="Arial"/>
                <a:ea typeface="Arial"/>
                <a:cs typeface="Arial"/>
                <a:sym typeface="Arial"/>
              </a:rPr>
              <a:t>Practica Higiene Básica</a:t>
            </a:r>
            <a:endParaRPr/>
          </a:p>
        </p:txBody>
      </p:sp>
      <p:sp>
        <p:nvSpPr>
          <p:cNvPr id="107" name="Shape 107"/>
          <p:cNvSpPr txBox="1">
            <a:spLocks noGrp="1"/>
          </p:cNvSpPr>
          <p:nvPr>
            <p:ph type="body" idx="1"/>
          </p:nvPr>
        </p:nvSpPr>
        <p:spPr>
          <a:xfrm>
            <a:off x="969962" y="1090612"/>
            <a:ext cx="7896225" cy="476408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000"/>
              <a:buFont typeface="Arial"/>
              <a:buNone/>
            </a:pPr>
            <a:endParaRPr sz="2000" b="0" i="0" u="none" strike="noStrike" cap="none">
              <a:solidFill>
                <a:schemeClr val="dk1"/>
              </a:solidFill>
              <a:latin typeface="Arial"/>
              <a:ea typeface="Arial"/>
              <a:cs typeface="Arial"/>
              <a:sym typeface="Arial"/>
            </a:endParaRPr>
          </a:p>
          <a:p>
            <a:pPr marL="0" marR="0" lvl="0" indent="-127000" algn="l" rtl="0">
              <a:lnSpc>
                <a:spcPct val="100000"/>
              </a:lnSpc>
              <a:spcBef>
                <a:spcPts val="40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Limite las joyas a un</a:t>
            </a:r>
            <a:r>
              <a:rPr lang="en-US" sz="2000"/>
              <a:t> solo anillo</a:t>
            </a:r>
            <a:r>
              <a:rPr lang="en-US" sz="2000" b="0" i="0" u="none" strike="noStrike" cap="none">
                <a:solidFill>
                  <a:schemeClr val="dk1"/>
                </a:solidFill>
                <a:latin typeface="Arial"/>
                <a:ea typeface="Arial"/>
                <a:cs typeface="Arial"/>
                <a:sym typeface="Arial"/>
              </a:rPr>
              <a:t> de boda simple durante la preparación de alimentos</a:t>
            </a:r>
            <a:endParaRPr/>
          </a:p>
          <a:p>
            <a:pPr marL="0" marR="0" lvl="0" indent="-127000" algn="l" rtl="0">
              <a:lnSpc>
                <a:spcPct val="100000"/>
              </a:lnSpc>
              <a:spcBef>
                <a:spcPts val="40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Use ropa limpia y protección para el cabello</a:t>
            </a:r>
            <a:endParaRPr/>
          </a:p>
          <a:p>
            <a:pPr marL="0" marR="0" lvl="0" indent="-127000" algn="l" rtl="0">
              <a:lnSpc>
                <a:spcPct val="100000"/>
              </a:lnSpc>
              <a:spcBef>
                <a:spcPts val="40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Lave y desinfecte el termómetro antes de tomar una temperatura</a:t>
            </a:r>
            <a:endParaRPr/>
          </a:p>
          <a:p>
            <a:pPr marL="0" marR="0" lvl="0" indent="-127000" algn="l" rtl="0">
              <a:lnSpc>
                <a:spcPct val="100000"/>
              </a:lnSpc>
              <a:spcBef>
                <a:spcPts val="40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Los empleados que están enfermos deben estar restringidos</a:t>
            </a:r>
            <a:endParaRPr/>
          </a:p>
          <a:p>
            <a:pPr marL="0" marR="0" lvl="0" indent="-127000" algn="l" rtl="0">
              <a:lnSpc>
                <a:spcPct val="100000"/>
              </a:lnSpc>
              <a:spcBef>
                <a:spcPts val="40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Los utensilios y las superficies de preparación de alimentos deben limpiarse y desinfectarse: tablas de cortar, áreas de preparación de alimentos, rebanadoras y mezcladoras.</a:t>
            </a:r>
            <a:endParaRPr/>
          </a:p>
          <a:p>
            <a:pPr marL="0" marR="0" lvl="0" indent="-127000" algn="l" rtl="0">
              <a:lnSpc>
                <a:spcPct val="100000"/>
              </a:lnSpc>
              <a:spcBef>
                <a:spcPts val="40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Use different utensilios para preparar las carnes y los productos</a:t>
            </a:r>
            <a:endParaRPr/>
          </a:p>
          <a:p>
            <a:pPr marL="0" marR="0" lvl="0" indent="-127000" algn="l" rtl="0">
              <a:lnSpc>
                <a:spcPct val="100000"/>
              </a:lnSpc>
              <a:spcBef>
                <a:spcPts val="40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Enjuague las frutas y verduras frescas en agua corriente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679450" y="136525"/>
            <a:ext cx="8229600" cy="874712"/>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2"/>
              </a:buClr>
              <a:buSzPts val="3200"/>
              <a:buFont typeface="Arial"/>
              <a:buNone/>
            </a:pPr>
            <a:r>
              <a:rPr lang="en-US" sz="3200" b="1" i="0" u="none" strike="noStrike" cap="none">
                <a:solidFill>
                  <a:schemeClr val="dk2"/>
                </a:solidFill>
                <a:latin typeface="Arial"/>
                <a:ea typeface="Arial"/>
                <a:cs typeface="Arial"/>
                <a:sym typeface="Arial"/>
              </a:rPr>
              <a:t>Practica Higiene Básica</a:t>
            </a:r>
            <a:endParaRPr/>
          </a:p>
        </p:txBody>
      </p:sp>
      <p:sp>
        <p:nvSpPr>
          <p:cNvPr id="113" name="Shape 113"/>
          <p:cNvSpPr txBox="1">
            <a:spLocks noGrp="1"/>
          </p:cNvSpPr>
          <p:nvPr>
            <p:ph type="body" idx="1"/>
          </p:nvPr>
        </p:nvSpPr>
        <p:spPr>
          <a:xfrm>
            <a:off x="969962" y="1090612"/>
            <a:ext cx="7896225" cy="4764087"/>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1900"/>
              <a:buFont typeface="Arial"/>
              <a:buChar char="•"/>
            </a:pPr>
            <a:r>
              <a:rPr lang="en-US" sz="1900" b="0" i="0" u="none" strike="noStrike" cap="none">
                <a:solidFill>
                  <a:schemeClr val="dk1"/>
                </a:solidFill>
                <a:latin typeface="Arial"/>
                <a:ea typeface="Arial"/>
                <a:cs typeface="Arial"/>
                <a:sym typeface="Arial"/>
              </a:rPr>
              <a:t>Retire las hojas más externas de una cabeza de lechuga o repollo</a:t>
            </a:r>
            <a:endParaRPr/>
          </a:p>
          <a:p>
            <a:pPr marL="342900" marR="0" lvl="0" indent="-342900" algn="l" rtl="0">
              <a:lnSpc>
                <a:spcPct val="100000"/>
              </a:lnSpc>
              <a:spcBef>
                <a:spcPts val="380"/>
              </a:spcBef>
              <a:spcAft>
                <a:spcPts val="0"/>
              </a:spcAft>
              <a:buClr>
                <a:schemeClr val="dk1"/>
              </a:buClr>
              <a:buSzPts val="1900"/>
              <a:buFont typeface="Arial"/>
              <a:buChar char="•"/>
            </a:pPr>
            <a:r>
              <a:rPr lang="en-US" sz="1900" b="0" i="0" u="none" strike="noStrike" cap="none">
                <a:solidFill>
                  <a:schemeClr val="dk1"/>
                </a:solidFill>
                <a:latin typeface="Arial"/>
                <a:ea typeface="Arial"/>
                <a:cs typeface="Arial"/>
                <a:sym typeface="Arial"/>
              </a:rPr>
              <a:t>Las bacterias pueden prosperar en la superficie cortada de las frutas y verduras, tenga cuidado de no contaminar estos alimentos al cortarlos en la tabla de cortar.</a:t>
            </a:r>
            <a:endParaRPr/>
          </a:p>
          <a:p>
            <a:pPr marL="342900" marR="0" lvl="0" indent="-342900" algn="l" rtl="0">
              <a:lnSpc>
                <a:spcPct val="100000"/>
              </a:lnSpc>
              <a:spcBef>
                <a:spcPts val="380"/>
              </a:spcBef>
              <a:spcAft>
                <a:spcPts val="0"/>
              </a:spcAft>
              <a:buClr>
                <a:schemeClr val="dk1"/>
              </a:buClr>
              <a:buSzPts val="1900"/>
              <a:buFont typeface="Arial"/>
              <a:buChar char="•"/>
            </a:pPr>
            <a:r>
              <a:rPr lang="en-US" sz="1900" b="0" i="0" u="none" strike="noStrike" cap="none">
                <a:solidFill>
                  <a:schemeClr val="dk1"/>
                </a:solidFill>
                <a:latin typeface="Arial"/>
                <a:ea typeface="Arial"/>
                <a:cs typeface="Arial"/>
                <a:sym typeface="Arial"/>
              </a:rPr>
              <a:t>Mantenga los alimentos cubiertos hasta que esté listo para servirlos</a:t>
            </a:r>
            <a:endParaRPr/>
          </a:p>
          <a:p>
            <a:pPr marL="342900" marR="0" lvl="0" indent="-342900" algn="l" rtl="0">
              <a:lnSpc>
                <a:spcPct val="100000"/>
              </a:lnSpc>
              <a:spcBef>
                <a:spcPts val="380"/>
              </a:spcBef>
              <a:spcAft>
                <a:spcPts val="0"/>
              </a:spcAft>
              <a:buClr>
                <a:schemeClr val="dk1"/>
              </a:buClr>
              <a:buSzPts val="1900"/>
              <a:buFont typeface="Arial"/>
              <a:buChar char="•"/>
            </a:pPr>
            <a:r>
              <a:rPr lang="en-US" sz="1900" b="0" i="0" u="none" strike="noStrike" cap="none">
                <a:solidFill>
                  <a:schemeClr val="dk1"/>
                </a:solidFill>
                <a:latin typeface="Arial"/>
                <a:ea typeface="Arial"/>
                <a:cs typeface="Arial"/>
                <a:sym typeface="Arial"/>
              </a:rPr>
              <a:t>Lavarse las manos</a:t>
            </a:r>
            <a:endParaRPr/>
          </a:p>
          <a:p>
            <a:pPr marL="342900" marR="0" lvl="0" indent="-342900" algn="l" rtl="0">
              <a:lnSpc>
                <a:spcPct val="100000"/>
              </a:lnSpc>
              <a:spcBef>
                <a:spcPts val="380"/>
              </a:spcBef>
              <a:spcAft>
                <a:spcPts val="0"/>
              </a:spcAft>
              <a:buClr>
                <a:schemeClr val="dk1"/>
              </a:buClr>
              <a:buSzPts val="1900"/>
              <a:buFont typeface="Arial"/>
              <a:buChar char="•"/>
            </a:pPr>
            <a:r>
              <a:rPr lang="en-US" sz="1900" b="0" i="0" u="none" strike="noStrike" cap="none">
                <a:solidFill>
                  <a:schemeClr val="dk1"/>
                </a:solidFill>
                <a:latin typeface="Arial"/>
                <a:ea typeface="Arial"/>
                <a:cs typeface="Arial"/>
                <a:sym typeface="Arial"/>
              </a:rPr>
              <a:t>No almacene alimentos cerca de productos de limpieza o productos químicos</a:t>
            </a:r>
            <a:endParaRPr/>
          </a:p>
          <a:p>
            <a:pPr marL="342900" marR="0" lvl="0" indent="-342900" algn="l" rtl="0">
              <a:lnSpc>
                <a:spcPct val="100000"/>
              </a:lnSpc>
              <a:spcBef>
                <a:spcPts val="380"/>
              </a:spcBef>
              <a:spcAft>
                <a:spcPts val="0"/>
              </a:spcAft>
              <a:buClr>
                <a:schemeClr val="dk1"/>
              </a:buClr>
              <a:buSzPts val="1900"/>
              <a:buFont typeface="Arial"/>
              <a:buChar char="•"/>
            </a:pPr>
            <a:r>
              <a:rPr lang="en-US" sz="1900" b="0" i="0" u="none" strike="noStrike" cap="none">
                <a:solidFill>
                  <a:schemeClr val="dk1"/>
                </a:solidFill>
                <a:latin typeface="Arial"/>
                <a:ea typeface="Arial"/>
                <a:cs typeface="Arial"/>
                <a:sym typeface="Arial"/>
              </a:rPr>
              <a:t>Una vez que se abren los condimentos, guárdelos en el refrigerador o en el refrigerador del carrito de bebidas</a:t>
            </a:r>
            <a:endParaRPr/>
          </a:p>
          <a:p>
            <a:pPr marL="342900" marR="0" lvl="0" indent="-342900" algn="l" rtl="0">
              <a:lnSpc>
                <a:spcPct val="100000"/>
              </a:lnSpc>
              <a:spcBef>
                <a:spcPts val="380"/>
              </a:spcBef>
              <a:spcAft>
                <a:spcPts val="0"/>
              </a:spcAft>
              <a:buClr>
                <a:schemeClr val="dk1"/>
              </a:buClr>
              <a:buSzPts val="1900"/>
              <a:buFont typeface="Arial"/>
              <a:buChar char="•"/>
            </a:pPr>
            <a:r>
              <a:rPr lang="en-US" sz="1900" b="0" i="0" u="none" strike="noStrike" cap="none">
                <a:solidFill>
                  <a:schemeClr val="dk1"/>
                </a:solidFill>
                <a:latin typeface="Arial"/>
                <a:ea typeface="Arial"/>
                <a:cs typeface="Arial"/>
                <a:sym typeface="Arial"/>
              </a:rPr>
              <a:t>Etiquete todos los alimentos que se almacenan para consumo y / o uso posterior</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679450" y="136525"/>
            <a:ext cx="8229600" cy="874712"/>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2"/>
              </a:buClr>
              <a:buSzPts val="3200"/>
              <a:buFont typeface="Arial"/>
              <a:buNone/>
            </a:pPr>
            <a:r>
              <a:rPr lang="en-US" sz="3200" b="1" i="0" u="none" strike="noStrike" cap="none">
                <a:solidFill>
                  <a:schemeClr val="dk2"/>
                </a:solidFill>
                <a:latin typeface="Arial"/>
                <a:ea typeface="Arial"/>
                <a:cs typeface="Arial"/>
                <a:sym typeface="Arial"/>
              </a:rPr>
              <a:t>Lavado de manos</a:t>
            </a:r>
            <a:endParaRPr/>
          </a:p>
        </p:txBody>
      </p:sp>
      <p:sp>
        <p:nvSpPr>
          <p:cNvPr id="119" name="Shape 119"/>
          <p:cNvSpPr txBox="1">
            <a:spLocks noGrp="1"/>
          </p:cNvSpPr>
          <p:nvPr>
            <p:ph type="body" idx="1"/>
          </p:nvPr>
        </p:nvSpPr>
        <p:spPr>
          <a:xfrm>
            <a:off x="969962" y="1090612"/>
            <a:ext cx="7896225" cy="476408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500"/>
              <a:buFont typeface="Arial"/>
              <a:buNone/>
            </a:pPr>
            <a:r>
              <a:rPr lang="en-US" sz="1500" b="0" i="0" u="none" strike="noStrike" cap="none">
                <a:solidFill>
                  <a:schemeClr val="dk1"/>
                </a:solidFill>
                <a:latin typeface="Arial"/>
                <a:ea typeface="Arial"/>
                <a:cs typeface="Arial"/>
                <a:sym typeface="Arial"/>
              </a:rPr>
              <a:t>Los manipuladores de alimentos deben lavarse las manos antes de comenzar a trabajar y después de las siguientes actividades:</a:t>
            </a:r>
            <a:endParaRPr/>
          </a:p>
          <a:p>
            <a:pPr marL="0" marR="0" lvl="0" indent="0" algn="l" rtl="0">
              <a:lnSpc>
                <a:spcPct val="100000"/>
              </a:lnSpc>
              <a:spcBef>
                <a:spcPts val="300"/>
              </a:spcBef>
              <a:spcAft>
                <a:spcPts val="0"/>
              </a:spcAft>
              <a:buClr>
                <a:schemeClr val="dk1"/>
              </a:buClr>
              <a:buSzPts val="1500"/>
              <a:buFont typeface="Arial"/>
              <a:buNone/>
            </a:pPr>
            <a:endParaRPr sz="1500" b="0" i="0" u="none" strike="noStrike" cap="none">
              <a:solidFill>
                <a:schemeClr val="dk1"/>
              </a:solidFill>
              <a:latin typeface="Arial"/>
              <a:ea typeface="Arial"/>
              <a:cs typeface="Arial"/>
              <a:sym typeface="Arial"/>
            </a:endParaRPr>
          </a:p>
          <a:p>
            <a:pPr marL="0" marR="0" lvl="0" indent="-95250" algn="l" rtl="0">
              <a:lnSpc>
                <a:spcPct val="100000"/>
              </a:lnSpc>
              <a:spcBef>
                <a:spcPts val="300"/>
              </a:spcBef>
              <a:spcAft>
                <a:spcPts val="0"/>
              </a:spcAft>
              <a:buClr>
                <a:schemeClr val="dk1"/>
              </a:buClr>
              <a:buSzPts val="1500"/>
              <a:buFont typeface="Arial"/>
              <a:buChar char="•"/>
            </a:pPr>
            <a:r>
              <a:rPr lang="en-US" sz="1500" b="0" i="0" u="none" strike="noStrike" cap="none">
                <a:solidFill>
                  <a:schemeClr val="dk1"/>
                </a:solidFill>
                <a:latin typeface="Arial"/>
                <a:ea typeface="Arial"/>
                <a:cs typeface="Arial"/>
                <a:sym typeface="Arial"/>
              </a:rPr>
              <a:t>Usando el baño</a:t>
            </a:r>
            <a:endParaRPr/>
          </a:p>
          <a:p>
            <a:pPr marL="0" marR="0" lvl="0" indent="-95250" algn="l" rtl="0">
              <a:lnSpc>
                <a:spcPct val="100000"/>
              </a:lnSpc>
              <a:spcBef>
                <a:spcPts val="300"/>
              </a:spcBef>
              <a:spcAft>
                <a:spcPts val="0"/>
              </a:spcAft>
              <a:buClr>
                <a:schemeClr val="dk1"/>
              </a:buClr>
              <a:buSzPts val="1500"/>
              <a:buFont typeface="Arial"/>
              <a:buChar char="•"/>
            </a:pPr>
            <a:r>
              <a:rPr lang="en-US" sz="1500" b="0" i="0" u="none" strike="noStrike" cap="none">
                <a:solidFill>
                  <a:schemeClr val="dk1"/>
                </a:solidFill>
                <a:latin typeface="Arial"/>
                <a:ea typeface="Arial"/>
                <a:cs typeface="Arial"/>
                <a:sym typeface="Arial"/>
              </a:rPr>
              <a:t>Trabajando con carne cruda, aves de corral, y mariscos crudos (antes y después)</a:t>
            </a:r>
            <a:endParaRPr/>
          </a:p>
          <a:p>
            <a:pPr marL="0" marR="0" lvl="0" indent="-95250" algn="l" rtl="0">
              <a:lnSpc>
                <a:spcPct val="100000"/>
              </a:lnSpc>
              <a:spcBef>
                <a:spcPts val="300"/>
              </a:spcBef>
              <a:spcAft>
                <a:spcPts val="0"/>
              </a:spcAft>
              <a:buClr>
                <a:schemeClr val="dk1"/>
              </a:buClr>
              <a:buSzPts val="1500"/>
              <a:buFont typeface="Arial"/>
              <a:buChar char="•"/>
            </a:pPr>
            <a:r>
              <a:rPr lang="en-US" sz="1500" b="0" i="0" u="none" strike="noStrike" cap="none">
                <a:solidFill>
                  <a:schemeClr val="dk1"/>
                </a:solidFill>
                <a:latin typeface="Arial"/>
                <a:ea typeface="Arial"/>
                <a:cs typeface="Arial"/>
                <a:sym typeface="Arial"/>
              </a:rPr>
              <a:t>Tocando el cabello, la cara o el cuerpo</a:t>
            </a:r>
            <a:endParaRPr/>
          </a:p>
          <a:p>
            <a:pPr marL="0" marR="0" lvl="0" indent="-95250" algn="l" rtl="0">
              <a:lnSpc>
                <a:spcPct val="100000"/>
              </a:lnSpc>
              <a:spcBef>
                <a:spcPts val="300"/>
              </a:spcBef>
              <a:spcAft>
                <a:spcPts val="0"/>
              </a:spcAft>
              <a:buClr>
                <a:schemeClr val="dk1"/>
              </a:buClr>
              <a:buSzPts val="1500"/>
              <a:buFont typeface="Arial"/>
              <a:buChar char="•"/>
            </a:pPr>
            <a:r>
              <a:rPr lang="en-US" sz="1500" b="0" i="0" u="none" strike="noStrike" cap="none">
                <a:solidFill>
                  <a:schemeClr val="dk1"/>
                </a:solidFill>
                <a:latin typeface="Arial"/>
                <a:ea typeface="Arial"/>
                <a:cs typeface="Arial"/>
                <a:sym typeface="Arial"/>
              </a:rPr>
              <a:t>Estornudar, toser o usar un pañuelo de papel</a:t>
            </a:r>
            <a:endParaRPr/>
          </a:p>
          <a:p>
            <a:pPr marL="0" marR="0" lvl="0" indent="-95250" algn="l" rtl="0">
              <a:lnSpc>
                <a:spcPct val="100000"/>
              </a:lnSpc>
              <a:spcBef>
                <a:spcPts val="300"/>
              </a:spcBef>
              <a:spcAft>
                <a:spcPts val="0"/>
              </a:spcAft>
              <a:buClr>
                <a:schemeClr val="dk1"/>
              </a:buClr>
              <a:buSzPts val="1500"/>
              <a:buFont typeface="Arial"/>
              <a:buChar char="•"/>
            </a:pPr>
            <a:r>
              <a:rPr lang="en-US" sz="1500" b="0" i="0" u="none" strike="noStrike" cap="none">
                <a:solidFill>
                  <a:schemeClr val="dk1"/>
                </a:solidFill>
                <a:latin typeface="Arial"/>
                <a:ea typeface="Arial"/>
                <a:cs typeface="Arial"/>
                <a:sym typeface="Arial"/>
              </a:rPr>
              <a:t>Comer, beber, fumar o masticar chicle o tabaco</a:t>
            </a:r>
            <a:endParaRPr/>
          </a:p>
          <a:p>
            <a:pPr marL="0" marR="0" lvl="0" indent="-95250" algn="l" rtl="0">
              <a:lnSpc>
                <a:spcPct val="100000"/>
              </a:lnSpc>
              <a:spcBef>
                <a:spcPts val="300"/>
              </a:spcBef>
              <a:spcAft>
                <a:spcPts val="0"/>
              </a:spcAft>
              <a:buClr>
                <a:schemeClr val="dk1"/>
              </a:buClr>
              <a:buSzPts val="1500"/>
              <a:buFont typeface="Arial"/>
              <a:buChar char="•"/>
            </a:pPr>
            <a:r>
              <a:rPr lang="en-US" sz="1500" b="0" i="0" u="none" strike="noStrike" cap="none">
                <a:solidFill>
                  <a:schemeClr val="dk1"/>
                </a:solidFill>
                <a:latin typeface="Arial"/>
                <a:ea typeface="Arial"/>
                <a:cs typeface="Arial"/>
                <a:sym typeface="Arial"/>
              </a:rPr>
              <a:t>Trabajar con químicos que puedan afectar la seguridad alimentaria</a:t>
            </a:r>
            <a:endParaRPr/>
          </a:p>
          <a:p>
            <a:pPr marL="0" marR="0" lvl="0" indent="-95250" algn="l" rtl="0">
              <a:lnSpc>
                <a:spcPct val="100000"/>
              </a:lnSpc>
              <a:spcBef>
                <a:spcPts val="300"/>
              </a:spcBef>
              <a:spcAft>
                <a:spcPts val="0"/>
              </a:spcAft>
              <a:buClr>
                <a:schemeClr val="dk1"/>
              </a:buClr>
              <a:buSzPts val="1500"/>
              <a:buFont typeface="Arial"/>
              <a:buChar char="•"/>
            </a:pPr>
            <a:r>
              <a:rPr lang="en-US" sz="1500" b="0" i="0" u="none" strike="noStrike" cap="none">
                <a:solidFill>
                  <a:schemeClr val="dk1"/>
                </a:solidFill>
                <a:latin typeface="Arial"/>
                <a:ea typeface="Arial"/>
                <a:cs typeface="Arial"/>
                <a:sym typeface="Arial"/>
              </a:rPr>
              <a:t>Sacar basura</a:t>
            </a:r>
            <a:endParaRPr/>
          </a:p>
          <a:p>
            <a:pPr marL="0" marR="0" lvl="0" indent="-95250" algn="l" rtl="0">
              <a:lnSpc>
                <a:spcPct val="100000"/>
              </a:lnSpc>
              <a:spcBef>
                <a:spcPts val="300"/>
              </a:spcBef>
              <a:spcAft>
                <a:spcPts val="0"/>
              </a:spcAft>
              <a:buClr>
                <a:schemeClr val="dk1"/>
              </a:buClr>
              <a:buSzPts val="1500"/>
              <a:buFont typeface="Arial"/>
              <a:buChar char="•"/>
            </a:pPr>
            <a:r>
              <a:rPr lang="en-US" sz="1500" b="0" i="0" u="none" strike="noStrike" cap="none">
                <a:solidFill>
                  <a:schemeClr val="dk1"/>
                </a:solidFill>
                <a:latin typeface="Arial"/>
                <a:ea typeface="Arial"/>
                <a:cs typeface="Arial"/>
                <a:sym typeface="Arial"/>
              </a:rPr>
              <a:t>Limpiando mesas o transportando platos sucios</a:t>
            </a:r>
            <a:endParaRPr/>
          </a:p>
          <a:p>
            <a:pPr marL="0" marR="0" lvl="0" indent="-95250" algn="l" rtl="0">
              <a:lnSpc>
                <a:spcPct val="100000"/>
              </a:lnSpc>
              <a:spcBef>
                <a:spcPts val="300"/>
              </a:spcBef>
              <a:spcAft>
                <a:spcPts val="0"/>
              </a:spcAft>
              <a:buClr>
                <a:schemeClr val="dk1"/>
              </a:buClr>
              <a:buSzPts val="1500"/>
              <a:buFont typeface="Arial"/>
              <a:buChar char="•"/>
            </a:pPr>
            <a:r>
              <a:rPr lang="en-US" sz="1500" b="0" i="0" u="none" strike="noStrike" cap="none">
                <a:solidFill>
                  <a:schemeClr val="dk1"/>
                </a:solidFill>
                <a:latin typeface="Arial"/>
                <a:ea typeface="Arial"/>
                <a:cs typeface="Arial"/>
                <a:sym typeface="Arial"/>
              </a:rPr>
              <a:t>Tocar la ropa o delantales</a:t>
            </a:r>
            <a:endParaRPr/>
          </a:p>
          <a:p>
            <a:pPr marL="0" marR="0" lvl="0" indent="-95250" algn="l" rtl="0">
              <a:lnSpc>
                <a:spcPct val="100000"/>
              </a:lnSpc>
              <a:spcBef>
                <a:spcPts val="300"/>
              </a:spcBef>
              <a:spcAft>
                <a:spcPts val="0"/>
              </a:spcAft>
              <a:buClr>
                <a:schemeClr val="dk1"/>
              </a:buClr>
              <a:buSzPts val="1500"/>
              <a:buFont typeface="Arial"/>
              <a:buChar char="•"/>
            </a:pPr>
            <a:r>
              <a:rPr lang="en-US" sz="1500" b="0" i="0" u="none" strike="noStrike" cap="none">
                <a:solidFill>
                  <a:schemeClr val="dk1"/>
                </a:solidFill>
                <a:latin typeface="Arial"/>
                <a:ea typeface="Arial"/>
                <a:cs typeface="Arial"/>
                <a:sym typeface="Arial"/>
              </a:rPr>
              <a:t>Tocar dinero</a:t>
            </a:r>
            <a:endParaRPr/>
          </a:p>
          <a:p>
            <a:pPr marL="0" marR="0" lvl="0" indent="-95250" algn="l" rtl="0">
              <a:lnSpc>
                <a:spcPct val="100000"/>
              </a:lnSpc>
              <a:spcBef>
                <a:spcPts val="300"/>
              </a:spcBef>
              <a:spcAft>
                <a:spcPts val="0"/>
              </a:spcAft>
              <a:buClr>
                <a:schemeClr val="dk1"/>
              </a:buClr>
              <a:buSzPts val="1500"/>
              <a:buFont typeface="Arial"/>
              <a:buChar char="•"/>
            </a:pPr>
            <a:r>
              <a:rPr lang="en-US" sz="1500" b="0" i="0" u="none" strike="noStrike" cap="none">
                <a:solidFill>
                  <a:schemeClr val="dk1"/>
                </a:solidFill>
                <a:latin typeface="Arial"/>
                <a:ea typeface="Arial"/>
                <a:cs typeface="Arial"/>
                <a:sym typeface="Arial"/>
              </a:rPr>
              <a:t>Salir y regresar a las áreas de cocina / preparación</a:t>
            </a:r>
            <a:endParaRPr/>
          </a:p>
          <a:p>
            <a:pPr marL="0" marR="0" lvl="0" indent="-95250" algn="l" rtl="0">
              <a:lnSpc>
                <a:spcPct val="100000"/>
              </a:lnSpc>
              <a:spcBef>
                <a:spcPts val="300"/>
              </a:spcBef>
              <a:spcAft>
                <a:spcPts val="0"/>
              </a:spcAft>
              <a:buClr>
                <a:schemeClr val="dk1"/>
              </a:buClr>
              <a:buSzPts val="1500"/>
              <a:buFont typeface="Arial"/>
              <a:buChar char="•"/>
            </a:pPr>
            <a:r>
              <a:rPr lang="en-US" sz="1500" b="0" i="0" u="none" strike="noStrike" cap="none">
                <a:solidFill>
                  <a:schemeClr val="dk1"/>
                </a:solidFill>
                <a:latin typeface="Arial"/>
                <a:ea typeface="Arial"/>
                <a:cs typeface="Arial"/>
                <a:sym typeface="Arial"/>
              </a:rPr>
              <a:t>Tocar cualquier cosa que pueda contaminar las manos, como equipo sucio, superficies de trabajo o paños para limpiar</a:t>
            </a:r>
            <a:endParaRPr/>
          </a:p>
          <a:p>
            <a:pPr marL="342900" marR="0" lvl="0" indent="-247650" algn="l" rtl="0">
              <a:spcBef>
                <a:spcPts val="300"/>
              </a:spcBef>
              <a:spcAft>
                <a:spcPts val="0"/>
              </a:spcAft>
              <a:buClr>
                <a:schemeClr val="dk1"/>
              </a:buClr>
              <a:buSzPts val="1500"/>
              <a:buFont typeface="Arial"/>
              <a:buNone/>
            </a:pPr>
            <a:endParaRPr sz="1500" b="0" i="0" u="none" strike="noStrike" cap="none">
              <a:solidFill>
                <a:schemeClr val="dk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679450" y="136525"/>
            <a:ext cx="8229600" cy="874712"/>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2"/>
              </a:buClr>
              <a:buSzPts val="3200"/>
              <a:buFont typeface="Arial"/>
              <a:buNone/>
            </a:pPr>
            <a:r>
              <a:rPr lang="en-US" sz="3200" b="1" i="0" u="none" strike="noStrike" cap="none">
                <a:solidFill>
                  <a:schemeClr val="dk2"/>
                </a:solidFill>
                <a:latin typeface="Arial"/>
                <a:ea typeface="Arial"/>
                <a:cs typeface="Arial"/>
                <a:sym typeface="Arial"/>
              </a:rPr>
              <a:t>Lavado de manos</a:t>
            </a:r>
            <a:endParaRPr/>
          </a:p>
        </p:txBody>
      </p:sp>
      <p:sp>
        <p:nvSpPr>
          <p:cNvPr id="126" name="Shape 126"/>
          <p:cNvSpPr txBox="1">
            <a:spLocks noGrp="1"/>
          </p:cNvSpPr>
          <p:nvPr>
            <p:ph type="body" idx="1"/>
          </p:nvPr>
        </p:nvSpPr>
        <p:spPr>
          <a:xfrm>
            <a:off x="969962" y="1090612"/>
            <a:ext cx="7896225" cy="476408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342900" marR="0" lvl="0" indent="-241300" algn="l" rtl="0">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p:txBody>
      </p:sp>
      <p:pic>
        <p:nvPicPr>
          <p:cNvPr id="127" name="Shape 127"/>
          <p:cNvPicPr preferRelativeResize="0"/>
          <p:nvPr/>
        </p:nvPicPr>
        <p:blipFill rotWithShape="1">
          <a:blip r:embed="rId3">
            <a:alphaModFix/>
          </a:blip>
          <a:srcRect/>
          <a:stretch/>
        </p:blipFill>
        <p:spPr>
          <a:xfrm>
            <a:off x="1819275" y="862012"/>
            <a:ext cx="5949950" cy="46101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679450" y="136525"/>
            <a:ext cx="8229600" cy="874712"/>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2"/>
              </a:buClr>
              <a:buSzPts val="3200"/>
              <a:buFont typeface="Arial"/>
              <a:buNone/>
            </a:pPr>
            <a:r>
              <a:rPr lang="en-US" sz="3200" b="1" i="0" u="none" strike="noStrike" cap="none">
                <a:solidFill>
                  <a:schemeClr val="dk2"/>
                </a:solidFill>
                <a:latin typeface="Arial"/>
                <a:ea typeface="Arial"/>
                <a:cs typeface="Arial"/>
                <a:sym typeface="Arial"/>
              </a:rPr>
              <a:t>Enfermedades transmitidas por los alimentos</a:t>
            </a:r>
            <a:endParaRPr/>
          </a:p>
        </p:txBody>
      </p:sp>
      <p:sp>
        <p:nvSpPr>
          <p:cNvPr id="133" name="Shape 133"/>
          <p:cNvSpPr txBox="1">
            <a:spLocks noGrp="1"/>
          </p:cNvSpPr>
          <p:nvPr>
            <p:ph type="body" idx="1"/>
          </p:nvPr>
        </p:nvSpPr>
        <p:spPr>
          <a:xfrm>
            <a:off x="1112837" y="1119187"/>
            <a:ext cx="7896225" cy="476408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500"/>
              <a:buFont typeface="Arial"/>
              <a:buNone/>
            </a:pPr>
            <a:r>
              <a:rPr lang="en-US" sz="1500" b="1" i="1" u="none" strike="noStrike" cap="none">
                <a:solidFill>
                  <a:schemeClr val="dk1"/>
                </a:solidFill>
                <a:latin typeface="Arial"/>
                <a:ea typeface="Arial"/>
                <a:cs typeface="Arial"/>
                <a:sym typeface="Arial"/>
              </a:rPr>
              <a:t>SEPARADO - NO CRUZAR CONTAMINADO</a:t>
            </a:r>
            <a:endParaRPr/>
          </a:p>
          <a:p>
            <a:pPr marL="0" marR="0" lvl="0" indent="0" algn="ctr" rtl="0">
              <a:lnSpc>
                <a:spcPct val="100000"/>
              </a:lnSpc>
              <a:spcBef>
                <a:spcPts val="300"/>
              </a:spcBef>
              <a:spcAft>
                <a:spcPts val="0"/>
              </a:spcAft>
              <a:buClr>
                <a:schemeClr val="dk1"/>
              </a:buClr>
              <a:buSzPts val="1500"/>
              <a:buFont typeface="Arial"/>
              <a:buNone/>
            </a:pPr>
            <a:endParaRPr sz="1500" b="1" i="1" u="none" strike="noStrike" cap="none">
              <a:solidFill>
                <a:schemeClr val="dk1"/>
              </a:solidFill>
              <a:latin typeface="Arial"/>
              <a:ea typeface="Arial"/>
              <a:cs typeface="Arial"/>
              <a:sym typeface="Arial"/>
            </a:endParaRPr>
          </a:p>
          <a:p>
            <a:pPr marL="0" marR="0" lvl="0" indent="0" algn="l" rtl="0">
              <a:lnSpc>
                <a:spcPct val="100000"/>
              </a:lnSpc>
              <a:spcBef>
                <a:spcPts val="300"/>
              </a:spcBef>
              <a:spcAft>
                <a:spcPts val="0"/>
              </a:spcAft>
              <a:buClr>
                <a:schemeClr val="dk1"/>
              </a:buClr>
              <a:buSzPts val="1500"/>
              <a:buFont typeface="Arial"/>
              <a:buNone/>
            </a:pPr>
            <a:r>
              <a:rPr lang="en-US" sz="1500" b="0" i="0" u="none" strike="noStrike" cap="none">
                <a:solidFill>
                  <a:schemeClr val="dk1"/>
                </a:solidFill>
                <a:latin typeface="Arial"/>
                <a:ea typeface="Arial"/>
                <a:cs typeface="Arial"/>
                <a:sym typeface="Arial"/>
              </a:rPr>
              <a:t>La carne cruda, las aves de corral, los mariscos y los huevos pueden transmitir los gérmenes a los alimentos listos para el consumo, ¡a menos que los mantenga separados!</a:t>
            </a:r>
            <a:endParaRPr/>
          </a:p>
          <a:p>
            <a:pPr marL="0" marR="0" lvl="0" indent="0" algn="l" rtl="0">
              <a:lnSpc>
                <a:spcPct val="100000"/>
              </a:lnSpc>
              <a:spcBef>
                <a:spcPts val="300"/>
              </a:spcBef>
              <a:spcAft>
                <a:spcPts val="0"/>
              </a:spcAft>
              <a:buClr>
                <a:schemeClr val="dk1"/>
              </a:buClr>
              <a:buSzPts val="1500"/>
              <a:buFont typeface="Arial"/>
              <a:buNone/>
            </a:pPr>
            <a:endParaRPr sz="1500" b="0" i="0" u="none" strike="noStrike" cap="none">
              <a:solidFill>
                <a:schemeClr val="dk1"/>
              </a:solidFill>
              <a:latin typeface="Arial"/>
              <a:ea typeface="Arial"/>
              <a:cs typeface="Arial"/>
              <a:sym typeface="Arial"/>
            </a:endParaRPr>
          </a:p>
          <a:p>
            <a:pPr marL="0" marR="0" lvl="0" indent="-95250" algn="l" rtl="0">
              <a:lnSpc>
                <a:spcPct val="100000"/>
              </a:lnSpc>
              <a:spcBef>
                <a:spcPts val="300"/>
              </a:spcBef>
              <a:spcAft>
                <a:spcPts val="0"/>
              </a:spcAft>
              <a:buClr>
                <a:schemeClr val="dk1"/>
              </a:buClr>
              <a:buSzPts val="1500"/>
              <a:buFont typeface="Arial"/>
              <a:buChar char="•"/>
            </a:pPr>
            <a:r>
              <a:rPr lang="en-US" sz="1500" b="0" i="0" u="none" strike="noStrike" cap="none">
                <a:solidFill>
                  <a:schemeClr val="dk1"/>
                </a:solidFill>
                <a:latin typeface="Arial"/>
                <a:ea typeface="Arial"/>
                <a:cs typeface="Arial"/>
                <a:sym typeface="Arial"/>
              </a:rPr>
              <a:t>Use differente tablas de cortar y platos para carne cruda, aves y mariscos</a:t>
            </a:r>
            <a:endParaRPr/>
          </a:p>
          <a:p>
            <a:pPr marL="0" marR="0" lvl="0" indent="-95250" algn="l" rtl="0">
              <a:lnSpc>
                <a:spcPct val="100000"/>
              </a:lnSpc>
              <a:spcBef>
                <a:spcPts val="300"/>
              </a:spcBef>
              <a:spcAft>
                <a:spcPts val="0"/>
              </a:spcAft>
              <a:buClr>
                <a:schemeClr val="dk1"/>
              </a:buClr>
              <a:buSzPts val="1500"/>
              <a:buFont typeface="Arial"/>
              <a:buChar char="•"/>
            </a:pPr>
            <a:r>
              <a:rPr lang="en-US" sz="1500" b="0" i="0" u="none" strike="noStrike" cap="none">
                <a:solidFill>
                  <a:schemeClr val="dk1"/>
                </a:solidFill>
                <a:latin typeface="Arial"/>
                <a:ea typeface="Arial"/>
                <a:cs typeface="Arial"/>
                <a:sym typeface="Arial"/>
              </a:rPr>
              <a:t>Mantenga la carne cruda, mariscos y huevos de ave separados de todos los otros alimentos en la nevera.</a:t>
            </a:r>
            <a:endParaRPr/>
          </a:p>
          <a:p>
            <a:pPr marL="0" marR="0" lvl="0" indent="-95250" algn="l" rtl="0">
              <a:lnSpc>
                <a:spcPct val="100000"/>
              </a:lnSpc>
              <a:spcBef>
                <a:spcPts val="300"/>
              </a:spcBef>
              <a:spcAft>
                <a:spcPts val="0"/>
              </a:spcAft>
              <a:buClr>
                <a:schemeClr val="dk1"/>
              </a:buClr>
              <a:buSzPts val="1500"/>
              <a:buFont typeface="Arial"/>
              <a:buChar char="•"/>
            </a:pPr>
            <a:r>
              <a:rPr lang="en-US" sz="1500" b="0" i="0" u="none" strike="noStrike" cap="none">
                <a:solidFill>
                  <a:schemeClr val="dk1"/>
                </a:solidFill>
                <a:latin typeface="Arial"/>
                <a:ea typeface="Arial"/>
                <a:cs typeface="Arial"/>
                <a:sym typeface="Arial"/>
              </a:rPr>
              <a:t>Limpie las superficies de trabajo antes de preparar alimentos en ellas, y asegúrese de desinfectar entre usos</a:t>
            </a:r>
            <a:endParaRPr/>
          </a:p>
          <a:p>
            <a:pPr marL="0" marR="0" lvl="0" indent="-95250" algn="l" rtl="0">
              <a:lnSpc>
                <a:spcPct val="100000"/>
              </a:lnSpc>
              <a:spcBef>
                <a:spcPts val="300"/>
              </a:spcBef>
              <a:spcAft>
                <a:spcPts val="0"/>
              </a:spcAft>
              <a:buClr>
                <a:schemeClr val="dk1"/>
              </a:buClr>
              <a:buSzPts val="1500"/>
              <a:buFont typeface="Arial"/>
              <a:buChar char="•"/>
            </a:pPr>
            <a:r>
              <a:rPr lang="en-US" sz="1500" b="0" i="0" u="none" strike="noStrike" cap="none">
                <a:solidFill>
                  <a:schemeClr val="dk1"/>
                </a:solidFill>
                <a:latin typeface="Arial"/>
                <a:ea typeface="Arial"/>
                <a:cs typeface="Arial"/>
                <a:sym typeface="Arial"/>
              </a:rPr>
              <a:t>Mantenga el equipo separado de las áreas de almacenamiento de alimentos una vez que se haya limpiado y desinfectado</a:t>
            </a:r>
            <a:endParaRPr/>
          </a:p>
          <a:p>
            <a:pPr marL="0" marR="0" lvl="0" indent="-95250" algn="l" rtl="0">
              <a:lnSpc>
                <a:spcPct val="100000"/>
              </a:lnSpc>
              <a:spcBef>
                <a:spcPts val="300"/>
              </a:spcBef>
              <a:spcAft>
                <a:spcPts val="0"/>
              </a:spcAft>
              <a:buClr>
                <a:schemeClr val="dk1"/>
              </a:buClr>
              <a:buSzPts val="1500"/>
              <a:buFont typeface="Arial"/>
              <a:buChar char="•"/>
            </a:pPr>
            <a:r>
              <a:rPr lang="en-US" sz="1500" b="0" i="0" u="none" strike="noStrike" cap="none">
                <a:solidFill>
                  <a:schemeClr val="dk1"/>
                </a:solidFill>
                <a:latin typeface="Arial"/>
                <a:ea typeface="Arial"/>
                <a:cs typeface="Arial"/>
                <a:sym typeface="Arial"/>
              </a:rPr>
              <a:t>Use guantes desechables y asegúrese de cambiar los guantes cuando manipule alimentos o materiales nuevos.</a:t>
            </a:r>
            <a:endParaRPr/>
          </a:p>
          <a:p>
            <a:pPr marL="0" marR="0" lvl="0" indent="-95250" algn="l" rtl="0">
              <a:lnSpc>
                <a:spcPct val="100000"/>
              </a:lnSpc>
              <a:spcBef>
                <a:spcPts val="300"/>
              </a:spcBef>
              <a:spcAft>
                <a:spcPts val="0"/>
              </a:spcAft>
              <a:buClr>
                <a:schemeClr val="dk1"/>
              </a:buClr>
              <a:buSzPts val="1500"/>
              <a:buFont typeface="Arial"/>
              <a:buChar char="•"/>
            </a:pPr>
            <a:r>
              <a:rPr lang="en-US" sz="1500" b="0" i="0" u="none" strike="noStrike" cap="none">
                <a:solidFill>
                  <a:schemeClr val="dk1"/>
                </a:solidFill>
                <a:latin typeface="Arial"/>
                <a:ea typeface="Arial"/>
                <a:cs typeface="Arial"/>
                <a:sym typeface="Arial"/>
              </a:rPr>
              <a:t>Evite usar los mismos utensilios para diferentes alimentos</a:t>
            </a:r>
            <a:endParaRPr/>
          </a:p>
          <a:p>
            <a:pPr marL="0" marR="0" lvl="0" indent="-95250" algn="l" rtl="0">
              <a:lnSpc>
                <a:spcPct val="100000"/>
              </a:lnSpc>
              <a:spcBef>
                <a:spcPts val="300"/>
              </a:spcBef>
              <a:spcAft>
                <a:spcPts val="0"/>
              </a:spcAft>
              <a:buClr>
                <a:schemeClr val="dk1"/>
              </a:buClr>
              <a:buSzPts val="1500"/>
              <a:buFont typeface="Arial"/>
              <a:buChar char="•"/>
            </a:pPr>
            <a:r>
              <a:rPr lang="en-US" sz="1500" b="0" i="0" u="none" strike="noStrike" cap="none">
                <a:solidFill>
                  <a:schemeClr val="dk1"/>
                </a:solidFill>
                <a:latin typeface="Arial"/>
                <a:ea typeface="Arial"/>
                <a:cs typeface="Arial"/>
                <a:sym typeface="Arial"/>
              </a:rPr>
              <a:t>Usa siempre una bola para el hielo</a:t>
            </a:r>
            <a:endParaRPr/>
          </a:p>
          <a:p>
            <a:pPr marL="0" marR="0" lvl="0" indent="0" algn="l" rtl="0">
              <a:lnSpc>
                <a:spcPct val="100000"/>
              </a:lnSpc>
              <a:spcBef>
                <a:spcPts val="300"/>
              </a:spcBef>
              <a:spcAft>
                <a:spcPts val="0"/>
              </a:spcAft>
              <a:buClr>
                <a:schemeClr val="dk1"/>
              </a:buClr>
              <a:buSzPts val="1500"/>
              <a:buFont typeface="Arial"/>
              <a:buNone/>
            </a:pPr>
            <a:endParaRPr sz="1500" b="1" i="1" u="none" strike="noStrike" cap="none">
              <a:solidFill>
                <a:schemeClr val="dk1"/>
              </a:solidFill>
              <a:latin typeface="Arial"/>
              <a:ea typeface="Arial"/>
              <a:cs typeface="Arial"/>
              <a:sym typeface="Arial"/>
            </a:endParaRPr>
          </a:p>
          <a:p>
            <a:pPr marL="0" marR="0" lvl="0" indent="0" algn="l" rtl="0">
              <a:lnSpc>
                <a:spcPct val="100000"/>
              </a:lnSpc>
              <a:spcBef>
                <a:spcPts val="300"/>
              </a:spcBef>
              <a:spcAft>
                <a:spcPts val="0"/>
              </a:spcAft>
              <a:buClr>
                <a:schemeClr val="dk1"/>
              </a:buClr>
              <a:buSzPts val="1500"/>
              <a:buFont typeface="Arial"/>
              <a:buNone/>
            </a:pPr>
            <a:endParaRPr sz="1500" b="1" i="1" u="none" strike="noStrike" cap="none">
              <a:solidFill>
                <a:schemeClr val="dk1"/>
              </a:solidFill>
              <a:latin typeface="Arial"/>
              <a:ea typeface="Arial"/>
              <a:cs typeface="Arial"/>
              <a:sym typeface="Arial"/>
            </a:endParaRPr>
          </a:p>
          <a:p>
            <a:pPr marL="0" marR="0" lvl="0" indent="0" algn="l" rtl="0">
              <a:lnSpc>
                <a:spcPct val="100000"/>
              </a:lnSpc>
              <a:spcBef>
                <a:spcPts val="300"/>
              </a:spcBef>
              <a:spcAft>
                <a:spcPts val="0"/>
              </a:spcAft>
              <a:buClr>
                <a:schemeClr val="dk1"/>
              </a:buClr>
              <a:buSzPts val="1500"/>
              <a:buFont typeface="Arial"/>
              <a:buNone/>
            </a:pPr>
            <a:endParaRPr sz="1500" b="1" i="1" u="none" strike="noStrike" cap="none">
              <a:solidFill>
                <a:schemeClr val="dk1"/>
              </a:solidFill>
              <a:latin typeface="Arial"/>
              <a:ea typeface="Arial"/>
              <a:cs typeface="Arial"/>
              <a:sym typeface="Arial"/>
            </a:endParaRPr>
          </a:p>
          <a:p>
            <a:pPr marL="0" marR="0" lvl="0" indent="0" algn="l" rtl="0">
              <a:lnSpc>
                <a:spcPct val="100000"/>
              </a:lnSpc>
              <a:spcBef>
                <a:spcPts val="300"/>
              </a:spcBef>
              <a:spcAft>
                <a:spcPts val="0"/>
              </a:spcAft>
              <a:buClr>
                <a:schemeClr val="dk1"/>
              </a:buClr>
              <a:buSzPts val="1500"/>
              <a:buFont typeface="Arial"/>
              <a:buNone/>
            </a:pPr>
            <a:endParaRPr sz="1500" b="1" i="1" u="none" strike="noStrike" cap="none">
              <a:solidFill>
                <a:schemeClr val="dk1"/>
              </a:solidFill>
              <a:latin typeface="Arial"/>
              <a:ea typeface="Arial"/>
              <a:cs typeface="Arial"/>
              <a:sym typeface="Arial"/>
            </a:endParaRPr>
          </a:p>
          <a:p>
            <a:pPr marL="0" marR="0" lvl="0" indent="0" algn="l" rtl="0">
              <a:lnSpc>
                <a:spcPct val="100000"/>
              </a:lnSpc>
              <a:spcBef>
                <a:spcPts val="300"/>
              </a:spcBef>
              <a:spcAft>
                <a:spcPts val="0"/>
              </a:spcAft>
              <a:buClr>
                <a:schemeClr val="dk1"/>
              </a:buClr>
              <a:buSzPts val="1500"/>
              <a:buFont typeface="Arial"/>
              <a:buNone/>
            </a:pPr>
            <a:endParaRPr sz="1500" b="1" i="1" u="none" strike="noStrike" cap="none">
              <a:solidFill>
                <a:schemeClr val="dk1"/>
              </a:solidFill>
              <a:latin typeface="Arial"/>
              <a:ea typeface="Arial"/>
              <a:cs typeface="Arial"/>
              <a:sym typeface="Arial"/>
            </a:endParaRPr>
          </a:p>
          <a:p>
            <a:pPr marL="0" marR="0" lvl="0" indent="0" algn="l" rtl="0">
              <a:lnSpc>
                <a:spcPct val="100000"/>
              </a:lnSpc>
              <a:spcBef>
                <a:spcPts val="300"/>
              </a:spcBef>
              <a:spcAft>
                <a:spcPts val="0"/>
              </a:spcAft>
              <a:buClr>
                <a:schemeClr val="dk1"/>
              </a:buClr>
              <a:buSzPts val="1500"/>
              <a:buFont typeface="Arial"/>
              <a:buNone/>
            </a:pPr>
            <a:endParaRPr sz="1500" b="1" i="1" u="none" strike="noStrike" cap="none">
              <a:solidFill>
                <a:schemeClr val="dk1"/>
              </a:solidFill>
              <a:latin typeface="Arial"/>
              <a:ea typeface="Arial"/>
              <a:cs typeface="Arial"/>
              <a:sym typeface="Arial"/>
            </a:endParaRPr>
          </a:p>
          <a:p>
            <a:pPr marL="0" marR="0" lvl="0" indent="0" algn="l" rtl="0">
              <a:lnSpc>
                <a:spcPct val="100000"/>
              </a:lnSpc>
              <a:spcBef>
                <a:spcPts val="300"/>
              </a:spcBef>
              <a:spcAft>
                <a:spcPts val="0"/>
              </a:spcAft>
              <a:buClr>
                <a:schemeClr val="dk1"/>
              </a:buClr>
              <a:buSzPts val="1500"/>
              <a:buFont typeface="Arial"/>
              <a:buNone/>
            </a:pPr>
            <a:endParaRPr sz="1500" b="1" i="1" u="none" strike="noStrike" cap="none">
              <a:solidFill>
                <a:schemeClr val="dk1"/>
              </a:solidFill>
              <a:latin typeface="Arial"/>
              <a:ea typeface="Arial"/>
              <a:cs typeface="Arial"/>
              <a:sym typeface="Arial"/>
            </a:endParaRPr>
          </a:p>
          <a:p>
            <a:pPr marL="0" marR="0" lvl="0" indent="0" algn="l" rtl="0">
              <a:lnSpc>
                <a:spcPct val="100000"/>
              </a:lnSpc>
              <a:spcBef>
                <a:spcPts val="300"/>
              </a:spcBef>
              <a:spcAft>
                <a:spcPts val="0"/>
              </a:spcAft>
              <a:buClr>
                <a:schemeClr val="dk1"/>
              </a:buClr>
              <a:buSzPts val="1500"/>
              <a:buFont typeface="Arial"/>
              <a:buNone/>
            </a:pPr>
            <a:endParaRPr sz="1500" b="1" i="1" u="none" strike="noStrike" cap="none">
              <a:solidFill>
                <a:schemeClr val="dk1"/>
              </a:solidFill>
              <a:latin typeface="Arial"/>
              <a:ea typeface="Arial"/>
              <a:cs typeface="Arial"/>
              <a:sym typeface="Arial"/>
            </a:endParaRPr>
          </a:p>
          <a:p>
            <a:pPr marL="0" marR="0" lvl="0" indent="0" algn="l" rtl="0">
              <a:lnSpc>
                <a:spcPct val="100000"/>
              </a:lnSpc>
              <a:spcBef>
                <a:spcPts val="300"/>
              </a:spcBef>
              <a:spcAft>
                <a:spcPts val="0"/>
              </a:spcAft>
              <a:buClr>
                <a:schemeClr val="dk1"/>
              </a:buClr>
              <a:buSzPts val="1500"/>
              <a:buFont typeface="Arial"/>
              <a:buNone/>
            </a:pPr>
            <a:endParaRPr sz="1500" b="1" i="1" u="none" strike="noStrike" cap="none">
              <a:solidFill>
                <a:schemeClr val="dk1"/>
              </a:solidFill>
              <a:latin typeface="Arial"/>
              <a:ea typeface="Arial"/>
              <a:cs typeface="Arial"/>
              <a:sym typeface="Arial"/>
            </a:endParaRPr>
          </a:p>
          <a:p>
            <a:pPr marL="0" marR="0" lvl="0" indent="0" algn="l" rtl="0">
              <a:lnSpc>
                <a:spcPct val="100000"/>
              </a:lnSpc>
              <a:spcBef>
                <a:spcPts val="300"/>
              </a:spcBef>
              <a:spcAft>
                <a:spcPts val="0"/>
              </a:spcAft>
              <a:buClr>
                <a:schemeClr val="dk1"/>
              </a:buClr>
              <a:buSzPts val="1500"/>
              <a:buFont typeface="Arial"/>
              <a:buNone/>
            </a:pPr>
            <a:r>
              <a:rPr lang="en-US" sz="1500" b="1" i="1" u="none" strike="noStrike" cap="none">
                <a:solidFill>
                  <a:schemeClr val="dk1"/>
                </a:solidFill>
                <a:latin typeface="Arial"/>
                <a:ea typeface="Arial"/>
                <a:cs typeface="Arial"/>
                <a:sym typeface="Arial"/>
              </a:rPr>
              <a:t>	</a:t>
            </a:r>
            <a:endParaRPr/>
          </a:p>
          <a:p>
            <a:pPr marL="0" marR="0" lvl="0" indent="0" algn="l" rtl="0">
              <a:lnSpc>
                <a:spcPct val="100000"/>
              </a:lnSpc>
              <a:spcBef>
                <a:spcPts val="300"/>
              </a:spcBef>
              <a:spcAft>
                <a:spcPts val="0"/>
              </a:spcAft>
              <a:buClr>
                <a:schemeClr val="dk1"/>
              </a:buClr>
              <a:buSzPts val="1500"/>
              <a:buFont typeface="Arial"/>
              <a:buNone/>
            </a:pPr>
            <a:endParaRPr sz="1500" b="1" i="1" u="none" strike="noStrike" cap="none">
              <a:solidFill>
                <a:schemeClr val="dk1"/>
              </a:solidFill>
              <a:latin typeface="Arial"/>
              <a:ea typeface="Arial"/>
              <a:cs typeface="Arial"/>
              <a:sym typeface="Arial"/>
            </a:endParaRPr>
          </a:p>
          <a:p>
            <a:pPr marL="0" marR="0" lvl="0" indent="0" algn="l" rtl="0">
              <a:lnSpc>
                <a:spcPct val="100000"/>
              </a:lnSpc>
              <a:spcBef>
                <a:spcPts val="300"/>
              </a:spcBef>
              <a:spcAft>
                <a:spcPts val="0"/>
              </a:spcAft>
              <a:buClr>
                <a:schemeClr val="dk1"/>
              </a:buClr>
              <a:buSzPts val="1500"/>
              <a:buFont typeface="Arial"/>
              <a:buNone/>
            </a:pPr>
            <a:endParaRPr sz="1500" b="1" i="1" u="none" strike="noStrike" cap="none">
              <a:solidFill>
                <a:schemeClr val="dk1"/>
              </a:solidFill>
              <a:latin typeface="Arial"/>
              <a:ea typeface="Arial"/>
              <a:cs typeface="Arial"/>
              <a:sym typeface="Arial"/>
            </a:endParaRPr>
          </a:p>
          <a:p>
            <a:pPr marL="0" marR="0" lvl="0" indent="0" algn="l" rtl="0">
              <a:lnSpc>
                <a:spcPct val="100000"/>
              </a:lnSpc>
              <a:spcBef>
                <a:spcPts val="300"/>
              </a:spcBef>
              <a:spcAft>
                <a:spcPts val="0"/>
              </a:spcAft>
              <a:buClr>
                <a:schemeClr val="dk1"/>
              </a:buClr>
              <a:buSzPts val="1500"/>
              <a:buFont typeface="Arial"/>
              <a:buNone/>
            </a:pPr>
            <a:endParaRPr sz="1500" b="1" i="1" u="none" strike="noStrike" cap="none">
              <a:solidFill>
                <a:schemeClr val="dk1"/>
              </a:solidFill>
              <a:latin typeface="Arial"/>
              <a:ea typeface="Arial"/>
              <a:cs typeface="Arial"/>
              <a:sym typeface="Arial"/>
            </a:endParaRPr>
          </a:p>
          <a:p>
            <a:pPr marL="0" marR="0" lvl="0" indent="0" algn="l" rtl="0">
              <a:lnSpc>
                <a:spcPct val="100000"/>
              </a:lnSpc>
              <a:spcBef>
                <a:spcPts val="300"/>
              </a:spcBef>
              <a:spcAft>
                <a:spcPts val="0"/>
              </a:spcAft>
              <a:buClr>
                <a:schemeClr val="dk1"/>
              </a:buClr>
              <a:buSzPts val="1500"/>
              <a:buFont typeface="Arial"/>
              <a:buNone/>
            </a:pPr>
            <a:endParaRPr sz="1500" b="1" i="1" u="none" strike="noStrike" cap="none">
              <a:solidFill>
                <a:schemeClr val="dk1"/>
              </a:solidFill>
              <a:latin typeface="Arial"/>
              <a:ea typeface="Arial"/>
              <a:cs typeface="Arial"/>
              <a:sym typeface="Arial"/>
            </a:endParaRPr>
          </a:p>
          <a:p>
            <a:pPr marL="0" marR="0" lvl="0" indent="0" algn="l" rtl="0">
              <a:lnSpc>
                <a:spcPct val="100000"/>
              </a:lnSpc>
              <a:spcBef>
                <a:spcPts val="300"/>
              </a:spcBef>
              <a:spcAft>
                <a:spcPts val="0"/>
              </a:spcAft>
              <a:buClr>
                <a:schemeClr val="dk1"/>
              </a:buClr>
              <a:buSzPts val="1500"/>
              <a:buFont typeface="Arial"/>
              <a:buNone/>
            </a:pPr>
            <a:endParaRPr sz="1500" b="1" i="1" u="none" strike="noStrike" cap="none">
              <a:solidFill>
                <a:schemeClr val="dk1"/>
              </a:solidFill>
              <a:latin typeface="Arial"/>
              <a:ea typeface="Arial"/>
              <a:cs typeface="Arial"/>
              <a:sym typeface="Arial"/>
            </a:endParaRPr>
          </a:p>
          <a:p>
            <a:pPr marL="0" marR="0" lvl="0" indent="0" algn="l" rtl="0">
              <a:lnSpc>
                <a:spcPct val="100000"/>
              </a:lnSpc>
              <a:spcBef>
                <a:spcPts val="300"/>
              </a:spcBef>
              <a:spcAft>
                <a:spcPts val="0"/>
              </a:spcAft>
              <a:buClr>
                <a:schemeClr val="dk1"/>
              </a:buClr>
              <a:buSzPts val="1500"/>
              <a:buFont typeface="Arial"/>
              <a:buNone/>
            </a:pPr>
            <a:endParaRPr sz="1500" b="1" i="1" u="none" strike="noStrike" cap="none">
              <a:solidFill>
                <a:schemeClr val="dk1"/>
              </a:solidFill>
              <a:latin typeface="Arial"/>
              <a:ea typeface="Arial"/>
              <a:cs typeface="Arial"/>
              <a:sym typeface="Arial"/>
            </a:endParaRPr>
          </a:p>
          <a:p>
            <a:pPr marL="0" marR="0" lvl="0" indent="0" algn="l" rtl="0">
              <a:lnSpc>
                <a:spcPct val="100000"/>
              </a:lnSpc>
              <a:spcBef>
                <a:spcPts val="300"/>
              </a:spcBef>
              <a:spcAft>
                <a:spcPts val="0"/>
              </a:spcAft>
              <a:buClr>
                <a:schemeClr val="dk1"/>
              </a:buClr>
              <a:buSzPts val="1500"/>
              <a:buFont typeface="Arial"/>
              <a:buNone/>
            </a:pPr>
            <a:endParaRPr sz="1500" b="1" i="1" u="none" strike="noStrike" cap="none">
              <a:solidFill>
                <a:schemeClr val="dk1"/>
              </a:solidFill>
              <a:latin typeface="Arial"/>
              <a:ea typeface="Arial"/>
              <a:cs typeface="Arial"/>
              <a:sym typeface="Arial"/>
            </a:endParaRPr>
          </a:p>
          <a:p>
            <a:pPr marL="0" marR="0" lvl="0" indent="0" algn="l" rtl="0">
              <a:lnSpc>
                <a:spcPct val="100000"/>
              </a:lnSpc>
              <a:spcBef>
                <a:spcPts val="300"/>
              </a:spcBef>
              <a:spcAft>
                <a:spcPts val="0"/>
              </a:spcAft>
              <a:buClr>
                <a:schemeClr val="dk1"/>
              </a:buClr>
              <a:buSzPts val="1500"/>
              <a:buFont typeface="Arial"/>
              <a:buNone/>
            </a:pPr>
            <a:endParaRPr sz="1500" b="1" i="1" u="none" strike="noStrike" cap="none">
              <a:solidFill>
                <a:schemeClr val="dk1"/>
              </a:solidFill>
              <a:latin typeface="Arial"/>
              <a:ea typeface="Arial"/>
              <a:cs typeface="Arial"/>
              <a:sym typeface="Arial"/>
            </a:endParaRPr>
          </a:p>
          <a:p>
            <a:pPr marL="0" marR="0" lvl="0" indent="0" algn="l" rtl="0">
              <a:lnSpc>
                <a:spcPct val="100000"/>
              </a:lnSpc>
              <a:spcBef>
                <a:spcPts val="300"/>
              </a:spcBef>
              <a:spcAft>
                <a:spcPts val="0"/>
              </a:spcAft>
              <a:buClr>
                <a:schemeClr val="dk1"/>
              </a:buClr>
              <a:buSzPts val="1500"/>
              <a:buFont typeface="Arial"/>
              <a:buNone/>
            </a:pPr>
            <a:endParaRPr sz="1500" b="1" i="1" u="none" strike="noStrike" cap="none">
              <a:solidFill>
                <a:schemeClr val="dk1"/>
              </a:solidFill>
              <a:latin typeface="Arial"/>
              <a:ea typeface="Arial"/>
              <a:cs typeface="Arial"/>
              <a:sym typeface="Arial"/>
            </a:endParaRPr>
          </a:p>
          <a:p>
            <a:pPr marL="0" marR="0" lvl="0" indent="0" algn="l" rtl="0">
              <a:lnSpc>
                <a:spcPct val="100000"/>
              </a:lnSpc>
              <a:spcBef>
                <a:spcPts val="300"/>
              </a:spcBef>
              <a:spcAft>
                <a:spcPts val="0"/>
              </a:spcAft>
              <a:buClr>
                <a:schemeClr val="dk1"/>
              </a:buClr>
              <a:buSzPts val="1500"/>
              <a:buFont typeface="Arial"/>
              <a:buNone/>
            </a:pPr>
            <a:endParaRPr sz="1500" b="1" i="1" u="none" strike="noStrike" cap="none">
              <a:solidFill>
                <a:schemeClr val="dk1"/>
              </a:solidFill>
              <a:latin typeface="Arial"/>
              <a:ea typeface="Arial"/>
              <a:cs typeface="Arial"/>
              <a:sym typeface="Arial"/>
            </a:endParaRPr>
          </a:p>
          <a:p>
            <a:pPr marL="342900" marR="0" lvl="0" indent="-247650" algn="l" rtl="0">
              <a:spcBef>
                <a:spcPts val="300"/>
              </a:spcBef>
              <a:spcAft>
                <a:spcPts val="0"/>
              </a:spcAft>
              <a:buClr>
                <a:schemeClr val="dk1"/>
              </a:buClr>
              <a:buSzPts val="1500"/>
              <a:buFont typeface="Arial"/>
              <a:buNone/>
            </a:pPr>
            <a:endParaRPr sz="1500" b="1" i="1" u="none" strike="noStrike" cap="none">
              <a:solidFill>
                <a:schemeClr val="dk1"/>
              </a:solidFill>
              <a:latin typeface="Arial"/>
              <a:ea typeface="Arial"/>
              <a:cs typeface="Arial"/>
              <a:sym typeface="Arial"/>
            </a:endParaRPr>
          </a:p>
        </p:txBody>
      </p:sp>
      <p:pic>
        <p:nvPicPr>
          <p:cNvPr id="134" name="Shape 134" descr="Steps to food safety - separate meats from other foods"/>
          <p:cNvPicPr preferRelativeResize="0"/>
          <p:nvPr/>
        </p:nvPicPr>
        <p:blipFill rotWithShape="1">
          <a:blip r:embed="rId3">
            <a:alphaModFix/>
          </a:blip>
          <a:srcRect/>
          <a:stretch/>
        </p:blipFill>
        <p:spPr>
          <a:xfrm>
            <a:off x="1112837" y="542925"/>
            <a:ext cx="1095375" cy="10953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679450" y="136525"/>
            <a:ext cx="8229600" cy="874712"/>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2"/>
              </a:buClr>
              <a:buSzPts val="3200"/>
              <a:buFont typeface="Arial"/>
              <a:buNone/>
            </a:pPr>
            <a:r>
              <a:rPr lang="en-US" sz="3200" b="1" i="0" u="none" strike="noStrike" cap="none">
                <a:solidFill>
                  <a:schemeClr val="dk2"/>
                </a:solidFill>
                <a:latin typeface="Arial"/>
                <a:ea typeface="Arial"/>
                <a:cs typeface="Arial"/>
                <a:sym typeface="Arial"/>
              </a:rPr>
              <a:t>Enfermedades transmitidas por los alimentos</a:t>
            </a:r>
            <a:endParaRPr/>
          </a:p>
        </p:txBody>
      </p:sp>
      <p:sp>
        <p:nvSpPr>
          <p:cNvPr id="140" name="Shape 140"/>
          <p:cNvSpPr txBox="1">
            <a:spLocks noGrp="1"/>
          </p:cNvSpPr>
          <p:nvPr>
            <p:ph type="body" idx="1"/>
          </p:nvPr>
        </p:nvSpPr>
        <p:spPr>
          <a:xfrm>
            <a:off x="969962" y="1090612"/>
            <a:ext cx="7896225" cy="476408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ctr" rtl="0">
              <a:lnSpc>
                <a:spcPct val="100000"/>
              </a:lnSpc>
              <a:spcBef>
                <a:spcPts val="320"/>
              </a:spcBef>
              <a:spcAft>
                <a:spcPts val="0"/>
              </a:spcAft>
              <a:buClr>
                <a:schemeClr val="dk1"/>
              </a:buClr>
              <a:buSzPts val="1600"/>
              <a:buFont typeface="Arial"/>
              <a:buNone/>
            </a:pPr>
            <a:r>
              <a:rPr lang="en-US" sz="1600" b="0" i="0" u="none" strike="noStrike" cap="none">
                <a:solidFill>
                  <a:schemeClr val="dk1"/>
                </a:solidFill>
                <a:latin typeface="Arial"/>
                <a:ea typeface="Arial"/>
                <a:cs typeface="Arial"/>
                <a:sym typeface="Arial"/>
              </a:rPr>
              <a:t>COCINAR - A LA TEMPERATURA CORRECTA</a:t>
            </a:r>
            <a:endParaRPr/>
          </a:p>
          <a:p>
            <a:pPr marL="0" marR="0" lvl="0" indent="0" algn="ctr" rtl="0">
              <a:lnSpc>
                <a:spcPct val="100000"/>
              </a:lnSpc>
              <a:spcBef>
                <a:spcPts val="32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r>
              <a:rPr lang="en-US" sz="1600" b="0" i="0" u="none" strike="noStrike" cap="none">
                <a:solidFill>
                  <a:schemeClr val="dk1"/>
                </a:solidFill>
                <a:latin typeface="Arial"/>
                <a:ea typeface="Arial"/>
                <a:cs typeface="Arial"/>
                <a:sym typeface="Arial"/>
              </a:rPr>
              <a:t>La comida se cocina de forma segura cuando el termómetro interno se pone lo suficientemente alto como para matar los gérmenes que pueden enfermarlo. La única manera de saber si la comida se cocina de manera segura es usar un termómetro para alimentos. Temperaturas internas seguras:</a:t>
            </a:r>
            <a:endParaRPr/>
          </a:p>
          <a:p>
            <a:pPr marL="0" marR="0" lvl="0" indent="0" algn="l" rtl="0">
              <a:lnSpc>
                <a:spcPct val="100000"/>
              </a:lnSpc>
              <a:spcBef>
                <a:spcPts val="32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a:p>
            <a:pPr marL="0" marR="0" lvl="0" indent="-101600" algn="l" rtl="0">
              <a:lnSpc>
                <a:spcPct val="10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145 grados F para cortes enteros de carne de res, cerdo, ternera y cordero</a:t>
            </a:r>
            <a:endParaRPr/>
          </a:p>
          <a:p>
            <a:pPr marL="0" marR="0" lvl="0" indent="-101600" algn="l" rtl="0">
              <a:lnSpc>
                <a:spcPct val="10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160 grados F para carne molida, como carne de res y cerdo y huevos</a:t>
            </a:r>
            <a:endParaRPr/>
          </a:p>
          <a:p>
            <a:pPr marL="0" marR="0" lvl="0" indent="-101600" algn="l" rtl="0">
              <a:lnSpc>
                <a:spcPct val="10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165 grados F para aves de corral, incluyendo pollo molido y pavo</a:t>
            </a:r>
            <a:endParaRPr/>
          </a:p>
          <a:p>
            <a:pPr marL="0" marR="0" lvl="0" indent="-101600" algn="l" rtl="0">
              <a:lnSpc>
                <a:spcPct val="10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165 grados F para sobrantes y cazuelas</a:t>
            </a:r>
            <a:endParaRPr/>
          </a:p>
          <a:p>
            <a:pPr marL="0" marR="0" lvl="0" indent="0" algn="l" rtl="0">
              <a:lnSpc>
                <a:spcPct val="100000"/>
              </a:lnSpc>
              <a:spcBef>
                <a:spcPts val="32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r>
              <a:rPr lang="en-US" sz="1600" b="0" i="0" u="none" strike="noStrike" cap="none">
                <a:solidFill>
                  <a:schemeClr val="dk1"/>
                </a:solidFill>
                <a:latin typeface="Arial"/>
                <a:ea typeface="Arial"/>
                <a:cs typeface="Arial"/>
                <a:sym typeface="Arial"/>
              </a:rPr>
              <a:t>El monitoreo de la temperatura es crítico y la zona de peligro para las temperaturas de los alimentos es de 41 grados Fahrenheit (F) a 140 grados Fahrenheit.</a:t>
            </a:r>
            <a:endParaRPr/>
          </a:p>
          <a:p>
            <a:pPr marL="0" marR="0" lvl="0" indent="0" algn="l" rtl="0">
              <a:lnSpc>
                <a:spcPct val="100000"/>
              </a:lnSpc>
              <a:spcBef>
                <a:spcPts val="32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r>
              <a:rPr lang="en-US" sz="1600" b="1" i="1" u="none" strike="noStrike" cap="none">
                <a:solidFill>
                  <a:schemeClr val="dk1"/>
                </a:solidFill>
                <a:latin typeface="Arial"/>
                <a:ea typeface="Arial"/>
                <a:cs typeface="Arial"/>
                <a:sym typeface="Arial"/>
              </a:rPr>
              <a:t>	</a:t>
            </a:r>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342900" marR="0" lvl="0" indent="-241300" algn="l" rtl="0">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p:txBody>
      </p:sp>
      <p:pic>
        <p:nvPicPr>
          <p:cNvPr id="141" name="Shape 141" descr="Steps to food safety - cook to the right temperature"/>
          <p:cNvPicPr preferRelativeResize="0"/>
          <p:nvPr/>
        </p:nvPicPr>
        <p:blipFill rotWithShape="1">
          <a:blip r:embed="rId3">
            <a:alphaModFix/>
          </a:blip>
          <a:srcRect/>
          <a:stretch/>
        </p:blipFill>
        <p:spPr>
          <a:xfrm>
            <a:off x="969962" y="695325"/>
            <a:ext cx="1114425" cy="11144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679450" y="136525"/>
            <a:ext cx="8229600" cy="874712"/>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2"/>
              </a:buClr>
              <a:buSzPts val="3200"/>
              <a:buFont typeface="Arial"/>
              <a:buNone/>
            </a:pPr>
            <a:r>
              <a:rPr lang="en-US" sz="3200" b="1" i="0" u="none" strike="noStrike" cap="none">
                <a:solidFill>
                  <a:schemeClr val="dk2"/>
                </a:solidFill>
                <a:latin typeface="Arial"/>
                <a:ea typeface="Arial"/>
                <a:cs typeface="Arial"/>
                <a:sym typeface="Arial"/>
              </a:rPr>
              <a:t>Enfermedades transmitidas por los alimentos</a:t>
            </a:r>
            <a:endParaRPr/>
          </a:p>
        </p:txBody>
      </p:sp>
      <p:sp>
        <p:nvSpPr>
          <p:cNvPr id="147" name="Shape 147"/>
          <p:cNvSpPr txBox="1">
            <a:spLocks noGrp="1"/>
          </p:cNvSpPr>
          <p:nvPr>
            <p:ph type="body" idx="1"/>
          </p:nvPr>
        </p:nvSpPr>
        <p:spPr>
          <a:xfrm>
            <a:off x="969962" y="1241425"/>
            <a:ext cx="7896225" cy="43608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ctr" rtl="0">
              <a:lnSpc>
                <a:spcPct val="100000"/>
              </a:lnSpc>
              <a:spcBef>
                <a:spcPts val="400"/>
              </a:spcBef>
              <a:spcAft>
                <a:spcPts val="0"/>
              </a:spcAft>
              <a:buClr>
                <a:schemeClr val="dk1"/>
              </a:buClr>
              <a:buSzPts val="2000"/>
              <a:buFont typeface="Arial"/>
              <a:buNone/>
            </a:pPr>
            <a:r>
              <a:rPr lang="en-US" sz="2000" b="1" i="0" u="none" strike="noStrike" cap="none">
                <a:solidFill>
                  <a:schemeClr val="dk1"/>
                </a:solidFill>
                <a:latin typeface="Arial"/>
                <a:ea typeface="Arial"/>
                <a:cs typeface="Arial"/>
                <a:sym typeface="Arial"/>
              </a:rPr>
              <a:t>FRÍO - REFRIGERAR INMEDIATAMENTE</a:t>
            </a:r>
            <a:endParaRPr/>
          </a:p>
          <a:p>
            <a:pPr marL="0" marR="0" lvl="0" indent="0" algn="ctr"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101600" algn="l" rtl="0">
              <a:lnSpc>
                <a:spcPct val="10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Mantenga el refrigerador a menos de 40 grados</a:t>
            </a:r>
            <a:endParaRPr/>
          </a:p>
          <a:p>
            <a:pPr marL="0" marR="0" lvl="0" indent="-101600" algn="l" rtl="0">
              <a:lnSpc>
                <a:spcPct val="10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Refrigere los alimentos perecederos dentro de 2 horas.</a:t>
            </a:r>
            <a:endParaRPr/>
          </a:p>
          <a:p>
            <a:pPr marL="0" marR="0" lvl="0" indent="-101600" algn="l" rtl="0">
              <a:lnSpc>
                <a:spcPct val="10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Si la temperatura exterior es superior a 90 grados, refrigere en 1 hora</a:t>
            </a:r>
            <a:endParaRPr/>
          </a:p>
          <a:p>
            <a:pPr marL="0" marR="0" lvl="0" indent="-101600" algn="l" rtl="0">
              <a:lnSpc>
                <a:spcPct val="10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Descongele los alimentos de manera segura en el refrigerador, en agua fría o en el microondas. Nunca descongele alimentos en el mostrador, ya que las bacterias se multiplican rápidamente en las partes de los alimentos que alcanzan la temperatura de los alimentos.</a:t>
            </a:r>
            <a:endParaRPr/>
          </a:p>
          <a:p>
            <a:pPr marL="0" marR="0" lvl="0" indent="0" algn="l" rtl="0">
              <a:lnSpc>
                <a:spcPct val="100000"/>
              </a:lnSpc>
              <a:spcBef>
                <a:spcPts val="32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r>
              <a:rPr lang="en-US" sz="1600" b="1" i="1" u="none" strike="noStrike" cap="none">
                <a:solidFill>
                  <a:schemeClr val="dk1"/>
                </a:solidFill>
                <a:latin typeface="Arial"/>
                <a:ea typeface="Arial"/>
                <a:cs typeface="Arial"/>
                <a:sym typeface="Arial"/>
              </a:rPr>
              <a:t>	</a:t>
            </a:r>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342900" marR="0" lvl="0" indent="-241300" algn="l" rtl="0">
              <a:spcBef>
                <a:spcPts val="32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p:txBody>
      </p:sp>
      <p:pic>
        <p:nvPicPr>
          <p:cNvPr id="148" name="Shape 148" descr="Chill Step to food safety snowflake image"/>
          <p:cNvPicPr preferRelativeResize="0"/>
          <p:nvPr/>
        </p:nvPicPr>
        <p:blipFill rotWithShape="1">
          <a:blip r:embed="rId3">
            <a:alphaModFix/>
          </a:blip>
          <a:srcRect/>
          <a:stretch/>
        </p:blipFill>
        <p:spPr>
          <a:xfrm>
            <a:off x="898525" y="827087"/>
            <a:ext cx="1104900" cy="1104900"/>
          </a:xfrm>
          <a:prstGeom prst="rect">
            <a:avLst/>
          </a:prstGeom>
          <a:noFill/>
          <a:ln>
            <a:noFill/>
          </a:ln>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2410</Words>
  <Application>Microsoft Office PowerPoint</Application>
  <PresentationFormat>On-screen Show (4:3)</PresentationFormat>
  <Paragraphs>338</Paragraphs>
  <Slides>24</Slides>
  <Notes>24</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24</vt:i4>
      </vt:variant>
    </vt:vector>
  </HeadingPairs>
  <TitlesOfParts>
    <vt:vector size="26" baseType="lpstr">
      <vt:lpstr>Arial</vt:lpstr>
      <vt:lpstr>Default Design</vt:lpstr>
      <vt:lpstr>Programa de seguridad – Comida y Bebidas</vt:lpstr>
      <vt:lpstr>Equipo de Protección Personal (EPP)</vt:lpstr>
      <vt:lpstr>Practica Higiene Básica</vt:lpstr>
      <vt:lpstr>Practica Higiene Básica</vt:lpstr>
      <vt:lpstr>Lavado de manos</vt:lpstr>
      <vt:lpstr>Lavado de manos</vt:lpstr>
      <vt:lpstr>Enfermedades transmitidas por los alimentos</vt:lpstr>
      <vt:lpstr>Enfermedades transmitidas por los alimentos</vt:lpstr>
      <vt:lpstr>Enfermedades transmitidas por los alimentos</vt:lpstr>
      <vt:lpstr>Saneamiento</vt:lpstr>
      <vt:lpstr>Cortes, laceraciones y perforaciones </vt:lpstr>
      <vt:lpstr>Previniendo cortes, laceraciones y perforaciones</vt:lpstr>
      <vt:lpstr>Previniendo cortes, laceraciones y perforaciones</vt:lpstr>
      <vt:lpstr>Previniendo cortes, laceraciones y perforaciones</vt:lpstr>
      <vt:lpstr>Previniendo cortes, laceraciones y perforaciones</vt:lpstr>
      <vt:lpstr>Previniendo cortes, laceraciones y perforaciones</vt:lpstr>
      <vt:lpstr>Quemaduras y escaldaduras</vt:lpstr>
      <vt:lpstr>Para reducir el riesgo de quemaduras y escaldaduras</vt:lpstr>
      <vt:lpstr>Para reducir el riesgo de quemaduras y escaldaduras</vt:lpstr>
      <vt:lpstr>Política de servicio de alcohol</vt:lpstr>
      <vt:lpstr>Política de servicio de alcohol</vt:lpstr>
      <vt:lpstr>Política de servicio de alcohol</vt:lpstr>
      <vt:lpstr>Política de servicio de alcohol</vt:lpstr>
      <vt:lpstr>Política de servicio de alcohol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Programa de seguridad – Comida y Bebidas</dc:title>
  <dc:creator>DeLaCruz, Tawny</dc:creator>
  <cp:lastModifiedBy>DeLaCruz, Tawny</cp:lastModifiedBy>
  <cp:revision>2</cp:revision>
  <dcterms:modified xsi:type="dcterms:W3CDTF">2018-05-22T13:17:01Z</dcterms:modified>
</cp:coreProperties>
</file>